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19"/>
  </p:notesMasterIdLst>
  <p:sldIdLst>
    <p:sldId id="256" r:id="rId5"/>
    <p:sldId id="402" r:id="rId6"/>
    <p:sldId id="276" r:id="rId7"/>
    <p:sldId id="4763" r:id="rId8"/>
    <p:sldId id="314" r:id="rId9"/>
    <p:sldId id="321" r:id="rId10"/>
    <p:sldId id="1211" r:id="rId11"/>
    <p:sldId id="4764" r:id="rId12"/>
    <p:sldId id="1186" r:id="rId13"/>
    <p:sldId id="1187" r:id="rId14"/>
    <p:sldId id="1188" r:id="rId15"/>
    <p:sldId id="1189" r:id="rId16"/>
    <p:sldId id="419" r:id="rId17"/>
    <p:sldId id="409" r:id="rId18"/>
  </p:sldIdLst>
  <p:sldSz cx="12188825" cy="6858000"/>
  <p:notesSz cx="6858000" cy="9144000"/>
  <p:embeddedFontLst>
    <p:embeddedFont>
      <p:font typeface="Arial Black" panose="020B0A04020102020204" pitchFamily="34" charset="0"/>
      <p:regular r:id="rId20"/>
      <p:bold r:id="rId21"/>
    </p:embeddedFont>
    <p:embeddedFont>
      <p:font typeface="Cambria" panose="02040503050406030204" pitchFamily="18" charset="0"/>
      <p:regular r:id="rId22"/>
      <p:bold r:id="rId23"/>
      <p:italic r:id="rId24"/>
      <p:boldItalic r:id="rId25"/>
    </p:embeddedFont>
    <p:embeddedFont>
      <p:font typeface="Cooper Black" panose="0208090404030B020404" pitchFamily="18" charset="0"/>
      <p:regular r:id="rId26"/>
    </p:embeddedFont>
    <p:embeddedFont>
      <p:font typeface="Corben" panose="020B0604020202020204" charset="0"/>
      <p:bold r:id="rId27"/>
    </p:embeddedFont>
    <p:embeddedFont>
      <p:font typeface="Meiryo" panose="020B0604030504040204" pitchFamily="34" charset="-128"/>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Quattrocento Sans" panose="020B0502050000020003"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Light" panose="020B0502040204020203"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7" Type="http://schemas.openxmlformats.org/officeDocument/2006/relationships/slide" Target="slides/slide3.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10.fntdata"/><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203" Type="http://customschemas.google.com/relationships/presentationmetadata" Target="meta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207" Type="http://schemas.openxmlformats.org/officeDocument/2006/relationships/tableStyles" Target="tableStyles.xml"/><Relationship Id="rId8" Type="http://schemas.openxmlformats.org/officeDocument/2006/relationships/slide" Target="slides/slide4.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1.728"/>
    </inkml:context>
    <inkml:brush xml:id="br0">
      <inkml:brushProperty name="width" value="0.05" units="cm"/>
      <inkml:brushProperty name="height" value="0.05" units="cm"/>
    </inkml:brush>
  </inkml:definitions>
  <inkml:trace contextRef="#ctx0" brushRef="#br0">37 31 24575,'0'-2'0,"-1"0"0,1 0 0,-1 1 0,1-1 0,-1 0 0,0 1 0,0-1 0,1 1 0,-1-1 0,0 1 0,0-1 0,-1 1 0,1-1 0,0 1 0,-3-2 0,4 2 0,-1 1 0,1 0 0,0 0 0,-1-1 0,1 1 0,-1 0 0,1 0 0,0-1 0,-1 1 0,1 0 0,-1 0 0,1 0 0,-1 0 0,1 0 0,-1 0 0,1 0 0,-1 0 0,1 0 0,-1 0 0,1 0 0,0 0 0,-1 0 0,1 0 0,-1 0 0,0 1 0,0 0 0,1-1 0,-1 1 0,1-1 0,-1 1 0,1 0 0,-1 0 0,1-1 0,0 1 0,-1 0 0,1 0 0,0-1 0,-1 1 0,1 0 0,0 0 0,0 0 0,0 0 0,0-1 0,0 2 0,-2 223 0,4-118 0,-2-90 12,5 129 314,-3-129-569,0 1 0,1 0-1,1-1 1,1 0 0,1 0-1,7 16 1,-3-13-6583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9.583"/>
    </inkml:context>
    <inkml:brush xml:id="br0">
      <inkml:brushProperty name="width" value="0.05" units="cm"/>
      <inkml:brushProperty name="height" value="0.05" units="cm"/>
    </inkml:brush>
  </inkml:definitions>
  <inkml:trace contextRef="#ctx0" brushRef="#br0">104 91 24575,'0'-1'0,"0"1"0,0 0 0,0-1 0,0 1 0,0-1 0,0 1 0,0 0 0,0-1 0,0 1 0,-1-1 0,1 1 0,0 0 0,0-1 0,0 1 0,-1 0 0,1-1 0,0 1 0,0 0 0,-1-1 0,1 1 0,0 0 0,-1 0 0,1-1 0,0 1 0,-1 0 0,1 0 0,0 0 0,-1-1 0,1 1 0,-1 0 0,1 0 0,0 0 0,-1 0 0,1 0 0,-1 0 0,1 0 0,-1 0 0,1 0 0,0 0 0,-1 0 0,1 0 0,-1 0 0,0 0 0,-17 8 0,12 0 0,-1-1 0,1 1 0,0 0 0,1 1 0,0-1 0,0 1 0,1 0 0,0 0 0,0 1 0,-3 14 0,3-6 0,0 0 0,2 0 0,0 0 0,1 36 0,1-48 0,1-1 0,0 1 0,0 0 0,0 0 0,1-1 0,0 1 0,0-1 0,0 1 0,1-1 0,0 0 0,0 0 0,0 0 0,0-1 0,1 1 0,0-1 0,0 1 0,0-1 0,1-1 0,-1 1 0,1 0 0,0-1 0,0 0 0,0 0 0,0-1 0,1 0 0,-1 1 0,1-2 0,-1 1 0,1-1 0,0 1 0,0-2 0,-1 1 0,1-1 0,0 1 0,0-2 0,0 1 0,0-1 0,-1 0 0,1 0 0,0 0 0,-1-1 0,7-2 0,-2-1 0,1 0 0,-1 0 0,0-1 0,0-1 0,-1 0 0,0 0 0,0-1 0,0 0 0,-1 0 0,-1-1 0,1 0 0,-1 0 0,-1-1 0,0 0 0,6-12 0,-6 8 0,0 0 0,-1 0 0,0 0 0,-1-1 0,0 0 0,-2 0 0,0 0 0,0 0 0,-1 0 0,-1-1 0,-2-17 0,1 28 0,0 0 0,0 0 0,0-1 0,0 1 0,-1 0 0,0 0 0,0 0 0,-1 0 0,1 1 0,-1-1 0,0 0 0,0 1 0,0 0 0,-1 0 0,0 0 0,0 0 0,0 1 0,0-1 0,-6-2 0,5 3 0,0 0 0,0 1 0,-1 0 0,0 0 0,1 0 0,-1 1 0,0 0 0,0 0 0,0 0 0,1 1 0,-1 0 0,0 0 0,0 1 0,0-1 0,0 1 0,0 0 0,-7 3 0,11-3-124,-1 0 0,0 0 0,0 0 0,1 1 0,-1-1 0,0 1-1,1-1 1,-1 1 0,1 0 0,-3 3 0,-3 6-6702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9.922"/>
    </inkml:context>
    <inkml:brush xml:id="br0">
      <inkml:brushProperty name="width" value="0.05" units="cm"/>
      <inkml:brushProperty name="height" value="0.05" units="cm"/>
    </inkml:brush>
  </inkml:definitions>
  <inkml:trace contextRef="#ctx0" brushRef="#br0">0 11 24575,'0'-3'0,"3"-1"0,4 1 0,1 3 0,1 1 0,3 2 0,-1 2 0,1 0 0,0 0 0,0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0.345"/>
    </inkml:context>
    <inkml:brush xml:id="br0">
      <inkml:brushProperty name="width" value="0.05" units="cm"/>
      <inkml:brushProperty name="height" value="0.05" units="cm"/>
    </inkml:brush>
  </inkml:definitions>
  <inkml:trace contextRef="#ctx0" brushRef="#br0">1 47 24575,'0'3'0,"3"1"0,1 2 0,-1-2 0,0-5 0,0-5 0,-2-5 0,0-3 0,-1-2 0,0 5 0,0 6 0,0 8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0.769"/>
    </inkml:context>
    <inkml:brush xml:id="br0">
      <inkml:brushProperty name="width" value="0.05" units="cm"/>
      <inkml:brushProperty name="height" value="0.05" units="cm"/>
    </inkml:brush>
  </inkml:definitions>
  <inkml:trace contextRef="#ctx0" brushRef="#br0">53 28 24575,'-1'0'0,"0"-1"0,0 1 0,0-1 0,-1 0 0,1 1 0,0-1 0,0 0 0,0 0 0,0 0 0,0 0 0,1 0 0,-1 0 0,0 0 0,0 0 0,1 0 0,-2-2 0,-8-9 0,10 13 0,-1-1 0,1 0 0,0 0 0,-1 0 0,1 0 0,-1 0 0,1 1 0,0-1 0,-1 0 0,1 0 0,0 1 0,-1-1 0,1 0 0,0 1 0,-1-1 0,1 0 0,0 1 0,0-1 0,0 0 0,-1 1 0,1-1 0,0 1 0,0-1 0,0 0 0,0 1 0,0-1 0,-1 1 0,1-1 0,0 1 0,0-1 0,0 0 0,0 1 0,0-1 0,1 1 0,-1 0 0,-7 31 0,2 1 0,1 0 0,2 0 0,1 0 0,2 0 0,1 0 0,7 38 0,-6-62 0,-1-1 0,1 1 0,0 0 0,1-1 0,0 0 0,1 0 0,-1 0 0,2 0 0,-1-1 0,9 10 0,-12-15 0,0 0 0,1 0 0,-1 0 0,1 0 0,-1 0 0,1 0 0,-1-1 0,1 1 0,0-1 0,0 0 0,0 0 0,0 0 0,0 0 0,0-1 0,0 1 0,0-1 0,0 0 0,0 1 0,0-1 0,0-1 0,0 1 0,0 0 0,0-1 0,0 0 0,0 1 0,0-1 0,0 0 0,0-1 0,0 1 0,-1 0 0,1-1 0,0 0 0,-1 1 0,3-3 0,2-3 0,0 0 0,0 0 0,0 0 0,-1-1 0,-1 0 0,1 0 0,-1-1 0,-1 1 0,1-1 0,-1 0 0,-1 0 0,0-1 0,0 1 0,-1-1 0,0 1 0,1-20 0,-2 15 0,0 0 0,-1 1 0,-1-1 0,0 0 0,-1 0 0,-1 0 0,0 1 0,0-1 0,-1 1 0,-1 0 0,-9-17 0,11 25-97,0 0-1,0 0 1,-1 0-1,0 0 1,0 0-1,0 1 1,0 0-1,-1 0 1,1 0-1,-1 1 1,0-1-1,0 1 0,-11-5 1,0 4-6729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1.073"/>
    </inkml:context>
    <inkml:brush xml:id="br0">
      <inkml:brushProperty name="width" value="0.05" units="cm"/>
      <inkml:brushProperty name="height" value="0.05" units="cm"/>
    </inkml:brush>
  </inkml:definitions>
  <inkml:trace contextRef="#ctx0" brushRef="#br0">1 5 24575,'14'-3'0,"-13"3"0,-1 0 0,1 0 0,0-1 0,-1 1 0,1 0 0,0 0 0,-1 0 0,1 0 0,0 0 0,0 0 0,-1 0 0,1 0 0,0 0 0,-1 0 0,1 0 0,0 0 0,-1 1 0,1-1 0,0 0 0,-1 0 0,1 1 0,0-1 0,-1 0 0,1 1 0,-1-1 0,1 1 0,-1-1 0,1 1 0,-1-1 0,1 1 0,-1-1 0,1 1 0,-1-1 0,0 1 0,1 0 0,-1-1 0,0 1 0,1 0 0,-1 0 0,6 10 0,0 0 0,-1 0 0,-1 0 0,1 1 0,3 21 0,8 65 0,-11-65 0,1 20-682,0 57-1,-6-91-6143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1.452"/>
    </inkml:context>
    <inkml:brush xml:id="br0">
      <inkml:brushProperty name="width" value="0.05" units="cm"/>
      <inkml:brushProperty name="height" value="0.05" units="cm"/>
    </inkml:brush>
  </inkml:definitions>
  <inkml:trace contextRef="#ctx0" brushRef="#br0">80 217 24575,'0'-8'0,"0"16"0,-4 40 0,-2-20 0,-1-1 0,-2 1 0,0-1 0,-20 37 0,17-50 0,12-14 0,0 0 0,-1 0 0,1 0 0,0-1 0,0 1 0,0 0 0,-1 0 0,1-1 0,0 1 0,0 0 0,0 0 0,-1-1 0,1 1 0,0 0 0,0 0 0,0-1 0,0 1 0,0 0 0,0-1 0,0 1 0,0 0 0,0-1 0,0 1 0,0 0 0,0-1 0,0 1 0,0 0 0,0 0 0,0-1 0,0 1 0,6-38 0,-2 23 0,51-172 0,-47 165 0,1 0 0,1 0 0,1 1 0,1 1 0,1 0 0,17-21 0,-27 37 0,0 1 0,0 0 0,0 0 0,0 0 0,1 0 0,-1 1 0,1-1 0,0 1 0,0 0 0,0 0 0,0 0 0,6-1 0,-8 2 0,1 1 0,-1 0 0,1 0 0,0 0 0,-1 0 0,1 0 0,-1 1 0,1-1 0,-1 1 0,1-1 0,-1 1 0,0 0 0,1 0 0,-1 0 0,0 0 0,0 0 0,0 1 0,1-1 0,-1 1 0,-1 0 0,1-1 0,0 1 0,1 2 0,5 6 0,0 0 0,-2 0 0,1 1 0,-1 0 0,-1 0 0,0 0 0,0 1 0,-1 0 0,4 22 0,1 12 0,2 56 0,-6-11-1365,-4-54-5461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2.037"/>
    </inkml:context>
    <inkml:brush xml:id="br0">
      <inkml:brushProperty name="width" value="0.05" units="cm"/>
      <inkml:brushProperty name="height" value="0.05" units="cm"/>
    </inkml:brush>
  </inkml:definitions>
  <inkml:trace contextRef="#ctx0" brushRef="#br0">1 57 24575,'2'-3'0,"1"1"0,-1 0 0,1 0 0,0 1 0,-1-1 0,1 0 0,0 1 0,0 0 0,0-1 0,0 1 0,5-1 0,-7 2 0,0 0 0,0 0 0,0 0 0,0 0 0,0 0 0,0 0 0,0 0 0,0 0 0,0 0 0,0 0 0,0 1 0,0-1 0,0 0 0,0 1 0,0-1 0,0 1 0,-1-1 0,1 1 0,0-1 0,0 1 0,0-1 0,-1 1 0,1 0 0,0 0 0,-1-1 0,1 1 0,-1 0 0,1 0 0,-1 0 0,1 0 0,-1-1 0,1 1 0,-1 0 0,0 0 0,1 0 0,-1 0 0,0 0 0,0 0 0,0 0 0,0 1 0,0 14 0,0-1 0,-1 1 0,0-1 0,-2 1 0,-7 27 0,5-24 0,1 1 0,-3 32 0,7-51 0,0 0 0,0 1 0,0-1 0,0 0 0,0 1 0,0-1 0,0 0 0,0 1 0,1-1 0,-1 0 0,0 0 0,1 1 0,-1-1 0,2 2 0,-2-3 0,0 0 0,1 0 0,-1 0 0,1 0 0,-1 0 0,0 0 0,1 0 0,-1 0 0,0 0 0,1 0 0,-1 0 0,0-1 0,1 1 0,-1 0 0,0 0 0,1 0 0,-1 0 0,0-1 0,1 1 0,-1 0 0,0 0 0,0 0 0,1-1 0,-1 1 0,0 0 0,0-1 0,1 1 0,-1 0 0,0 0 0,0-1 0,0 0 0,23-37 0,-20 32 0,28-50 0,3 3 0,46-59 0,-78 110 0,0 0 0,0-1 0,0 1 0,0 0 0,0 0 0,1 0 0,-1 1 0,4-3 0,-6 4 0,0 0 0,1 0 0,-1-1 0,1 1 0,-1 0 0,0 0 0,1 0 0,-1 0 0,0 0 0,1 0 0,-1 0 0,0 0 0,1 0 0,-1 0 0,0 0 0,1 0 0,-1 0 0,1 1 0,-1-1 0,0 0 0,1 0 0,-1 0 0,0 0 0,0 1 0,1-1 0,-1 0 0,1 1 0,0 0 0,-1 0 0,1 0 0,-1 0 0,1 0 0,-1 0 0,1 0 0,-1 1 0,0-1 0,0 0 0,1 0 0,-1 2 0,0 0 0,0 0 0,0 0 0,1 0 0,0 0 0,-1-1 0,1 1 0,0 0 0,0 0 0,0-1 0,1 1 0,-1-1 0,0 1 0,1-1 0,3 5 0,-2-5 0,-1-1 0,1 1 0,0-1 0,-1 1 0,1-1 0,0 0 0,0 0 0,0 0 0,0 0 0,0-1 0,0 1 0,0-1 0,0 0 0,4 0 0,-2 0 0,-1 0 0,0 0 0,0 0 0,0 1 0,0-1 0,0 1 0,0 0 0,0 0 0,0 1 0,0-1 0,-1 1 0,1 0 0,0 0 0,-1 0 0,0 0 0,1 1 0,-1 0 0,0-1 0,0 1 0,0 0 0,-1 0 0,1 1 0,-1-1 0,1 0 0,-1 1 0,0 0 0,-1-1 0,1 1 0,-1 0 0,2 7 0,2 11-1365,-2-1-5461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3.037"/>
    </inkml:context>
    <inkml:brush xml:id="br0">
      <inkml:brushProperty name="width" value="0.05" units="cm"/>
      <inkml:brushProperty name="height" value="0.05" units="cm"/>
    </inkml:brush>
  </inkml:definitions>
  <inkml:trace contextRef="#ctx0" brushRef="#br0">19 4 24575,'0'-3'0,"0"2"0,0 4 0,0 5 0,0 6 0,0 4 0,-3 5 0,-1 4 0,0 3 0,1 3 0,1 1 0,0-2 0,2-1 0,-1-3 0,1-5-8191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3.373"/>
    </inkml:context>
    <inkml:brush xml:id="br0">
      <inkml:brushProperty name="width" value="0.05" units="cm"/>
      <inkml:brushProperty name="height" value="0.05" units="cm"/>
    </inkml:brush>
  </inkml:definitions>
  <inkml:trace contextRef="#ctx0" brushRef="#br0">1 53 24575,'1'0'0,"-1"0"0,1-1 0,0 1 0,-1 0 0,1 0 0,0-1 0,-1 1 0,1-1 0,0 1 0,-1 0 0,1-1 0,-1 1 0,1-1 0,-1 1 0,1-1 0,-1 1 0,1-2 0,4-2 0,-3 17 0,-2 8 0,2-1 0,0 0 0,2 0 0,0 0 0,11 31 0,-13-46 0,0 0 0,0 0 0,0 0 0,1 0 0,0 0 0,0-1 0,0 1 0,0-1 0,1 0 0,0 0 0,0 0 0,0 0 0,0-1 0,0 0 0,1 0 0,-1 0 0,1 0 0,0-1 0,0 1 0,0-1 0,0-1 0,0 1 0,1-1 0,-1 0 0,11 1 0,-12-2 0,0 0 0,-1 0 0,1 0 0,0-1 0,0 0 0,0 0 0,-1 0 0,1 0 0,0 0 0,-1-1 0,1 0 0,-1 1 0,1-1 0,-1-1 0,0 1 0,4-4 0,-3 2 0,0-1 0,0 1 0,0-1 0,0-1 0,-1 1 0,1 0 0,-1-1 0,-1 0 0,4-9 0,-3 8 0,-1-1 0,0 1 0,-1-1 0,0 1 0,0-1 0,0 1 0,-1-1 0,0 0 0,-1 1 0,1-1 0,-1 0 0,-1 1 0,0-1 0,0 1 0,0 0 0,-1 0 0,-4-8 0,4 10 27,-1 0-1,1 1 0,-1-1 0,-1 1 1,1 0-1,0 0 0,-1 1 0,0-1 1,0 1-1,0 0 0,0 0 0,-10-3 1,6 3-271,-1 0 0,1 1 0,-1 0 0,0 0 1,1 1-1,-19 1 0,-6 2-6582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8.470"/>
    </inkml:context>
    <inkml:brush xml:id="br0">
      <inkml:brushProperty name="width" value="0.05" units="cm"/>
      <inkml:brushProperty name="height" value="0.05" units="cm"/>
    </inkml:brush>
  </inkml:definitions>
  <inkml:trace contextRef="#ctx0" brushRef="#br0">1 4 24575,'0'0'0,"0"0"0,0-1 0,0 1 0,1 0 0,-1 0 0,0-1 0,1 1 0,-1 0 0,0 0 0,1 0 0,-1-1 0,0 1 0,1 0 0,-1 0 0,0 0 0,1 0 0,-1 0 0,1 0 0,-1 0 0,0 0 0,1 0 0,-1 0 0,0 0 0,1 0 0,-1 0 0,1 0 0,-1 0 0,0 0 0,1 0 0,-1 0 0,0 0 0,1 0 0,-1 1 0,1-1 0,8 14 0,0 21 0,0 122 0,-6-72 0,1 58 289,8 95-1943,-8-210-5172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2.133"/>
    </inkml:context>
    <inkml:brush xml:id="br0">
      <inkml:brushProperty name="width" value="0.05" units="cm"/>
      <inkml:brushProperty name="height" value="0.05" units="cm"/>
    </inkml:brush>
  </inkml:definitions>
  <inkml:trace contextRef="#ctx0" brushRef="#br0">69 1 24575,'-4'6'0,"0"0"0,0 1 0,0 0 0,1 0 0,0 0 0,1 0 0,-1 0 0,1 0 0,-2 16 0,0-4 0,-7 22 0,-7 71 0,17-100 0,0 1 0,1-1 0,0 0 0,1 0 0,0 0 0,1 1 0,0-1 0,1-1 0,1 1 0,8 19 0,-10-27 0,0 0 0,1 0 0,-1-1 0,1 1 0,0 0 0,0-1 0,0 0 0,1 0 0,-1 0 0,1 0 0,-1-1 0,1 1 0,0-1 0,0 0 0,0 0 0,1 0 0,-1-1 0,0 1 0,1-1 0,-1 0 0,1 0 0,-1-1 0,1 1 0,-1-1 0,1 0 0,-1 0 0,1-1 0,6 0 0,-4-1 0,0 1 0,0-1 0,0-1 0,0 1 0,-1-1 0,1 0 0,-1-1 0,1 0 0,-1 0 0,0 0 0,-1 0 0,1-1 0,-1 0 0,0 0 0,0-1 0,0 0 0,3-6 0,-1 0 0,-1-1 0,0 0 0,-1 0 0,-1-1 0,0 0 0,-1 0 0,-1 0 0,0 0 0,0 0 0,-2 0 0,0 0 0,0-1 0,-1 1 0,-1 0 0,0 0 0,-1 0 0,-1 0 0,-8-21 0,9 29 0,0 1 0,-1 0 0,1 0 0,-1 1 0,0-1 0,0 1 0,0 0 0,0 0 0,-1 0 0,0 1 0,0-1 0,0 1 0,0 0 0,0 0 0,-1 1 0,1 0 0,-1 0 0,1 0 0,-1 1 0,0-1 0,0 1 0,0 1 0,0-1 0,0 1 0,0 0 0,0 1 0,0-1 0,1 1 0,-1 0 0,0 0 0,0 1 0,1 0 0,-1 0 0,1 0 0,-1 1 0,1 0 0,0 0 0,0 0 0,0 1 0,-8 6 0,12-8-105,-1 0 0,1-1 0,-1 1 0,1 0 0,-1 0 0,1 0 0,0-1 0,0 1 0,0 1 0,0-1 0,1 0 0,-2 3 0,2 6-6721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8.898"/>
    </inkml:context>
    <inkml:brush xml:id="br0">
      <inkml:brushProperty name="width" value="0.05" units="cm"/>
      <inkml:brushProperty name="height" value="0.05" units="cm"/>
    </inkml:brush>
  </inkml:definitions>
  <inkml:trace contextRef="#ctx0" brushRef="#br0">89 85 24575,'-1'-6'0,"-1"0"0,0 0 0,0 0 0,0 0 0,-1 0 0,0 1 0,0-1 0,-7-9 0,9 15 0,1-1 0,0 1 0,0-1 0,-1 1 0,1 0 0,0-1 0,-1 1 0,1 0 0,0-1 0,-1 1 0,1 0 0,0-1 0,-1 1 0,1 0 0,-1 0 0,1-1 0,-1 1 0,1 0 0,-1 0 0,1 0 0,0 0 0,-1 0 0,1 0 0,-1-1 0,1 1 0,-1 0 0,1 0 0,-1 1 0,1-1 0,-1 0 0,1 0 0,-1 0 0,1 0 0,-1 0 0,1 0 0,-1 1 0,0-1 0,0 2 0,-1-1 0,1 0 0,0 1 0,0 0 0,-1-1 0,1 1 0,0 0 0,0-1 0,-1 5 0,-12 43 0,7-17 0,3 0 0,0 0 0,3 0 0,0 1 0,7 58 0,-4-82 0,0 0 0,0 0 0,1 0 0,0 0 0,0-1 0,1 1 0,0-1 0,1 0 0,8 12 0,-11-18 0,-1 0 0,1 0 0,0 0 0,0 0 0,0-1 0,0 1 0,0-1 0,0 1 0,1-1 0,-1 0 0,0 0 0,1 0 0,-1 0 0,1 0 0,-1 0 0,1-1 0,-1 1 0,1-1 0,0 0 0,-1 1 0,1-1 0,0-1 0,-1 1 0,1 0 0,-1-1 0,1 1 0,-1-1 0,1 0 0,-1 0 0,1 0 0,-1 0 0,1 0 0,-1 0 0,0-1 0,0 1 0,0-1 0,3-2 0,1-1 0,0-1 0,-1 1 0,0-1 0,0 0 0,-1-1 0,0 1 0,0-1 0,0 0 0,-1 0 0,0 0 0,0 0 0,-1-1 0,0 1 0,2-11 0,1-14 0,-1 0 0,-1-35 0,-3 58 0,0 8 0,1-19 0,-1-1 0,-1 1 0,-4-24 0,4 39 0,1 0 0,-1 1 0,-1-1 0,1 0 0,-1 1 0,0 0 0,0-1 0,0 1 0,0 0 0,-1 0 0,1 0 0,-1 0 0,0 1 0,-1-1 0,1 1 0,-1 0 0,1 0 0,-1 0 0,-8-4 0,10 6 15,0 0 0,-1 0 0,1 0 0,-1 1-1,0-1 1,1 1 0,-1 0 0,1 0 0,-1 0 0,1 0-1,-1 0 1,0 1 0,1-1 0,-1 1 0,1-1 0,-1 1 0,1 0-1,-1 0 1,1 0 0,0 0 0,0 1 0,-4 2 0,1-1-205,0 1 0,1 0 1,0 0-1,0 0 0,0 1 1,0 0-1,1-1 1,-6 11-1,2 1-6636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9.370"/>
    </inkml:context>
    <inkml:brush xml:id="br0">
      <inkml:brushProperty name="width" value="0.05" units="cm"/>
      <inkml:brushProperty name="height" value="0.05" units="cm"/>
    </inkml:brush>
  </inkml:definitions>
  <inkml:trace contextRef="#ctx0" brushRef="#br0">1 17 24575,'0'-1'0,"0"0"0,0 0 0,0 0 0,0 0 0,0 0 0,0 0 0,0 0 0,1 0 0,-1 0 0,0 0 0,1 0 0,-1 0 0,0 0 0,2-1 0,-2 2 0,0 0 0,0 0 0,1 0 0,-1-1 0,0 1 0,0 0 0,1 0 0,-1 0 0,0 0 0,0 0 0,1 0 0,-1 0 0,0 0 0,1 0 0,-1 0 0,0 0 0,0 1 0,1-1 0,-1 0 0,0 0 0,0 0 0,0 0 0,1 0 0,-1 0 0,0 1 0,0-1 0,1 0 0,-1 0 0,0 0 0,0 0 0,0 1 0,0-1 0,1 0 0,1 3 0,0 0 0,0-1 0,-1 1 0,1 0 0,0 0 0,-1 0 0,2 5 0,-1-1 0,-1 1 0,0-1 0,0 0 0,0 8 0,-1-14 0,0 0 0,0 1 0,0-1 0,0 1 0,0-1 0,0 1 0,0-1 0,-1 0 0,1 1 0,0-1 0,-1 1 0,1-1 0,-1 0 0,0 1 0,1-1 0,-1 0 0,0 0 0,0 0 0,1 1 0,-1-1 0,0 0 0,0 0 0,-1 0 0,1 0 0,0-1 0,0 1 0,-2 1 0,3-2 0,-1 0 0,1 0 0,-1 0 0,0 0 0,1-1 0,-1 1 0,1 0 0,-1 0 0,1 0 0,0-1 0,-1 1 0,1 0 0,-1-1 0,1 1 0,-1 0 0,1-1 0,0 1 0,-1 0 0,1-1 0,0 1 0,-1-1 0,1 1 0,0-1 0,-1 1 0,1-1 0,0 1 0,0-1 0,0 1 0,0-1 0,0 1 0,-1-1 0,1 1 0,0-1 0,0 0 0,-3-21 0,3 20 0,0-3 0,0-1 0,0 0 0,1 0 0,-1 1 0,3-9 0,-2 13 0,-1-1 0,0 1 0,0 0 0,1 0 0,-1 0 0,0-1 0,1 1 0,0 0 0,-1 0 0,1 0 0,-1 0 0,1 0 0,0 0 0,0 0 0,0 0 0,0 0 0,0 0 0,0 1 0,0-1 0,0 0 0,0 1 0,0-1 0,0 0 0,0 1 0,0 0 0,0-1 0,1 1 0,-1 0 0,0-1 0,0 1 0,2 0 0,-2 0-62,0 0 0,-1 1 0,1-1 0,0 0 0,0 1 0,0-1 0,-1 0 0,1 1 0,0-1 0,-1 1 0,1 0 0,0-1-1,-1 1 1,1-1 0,-1 1 0,1 0 0,-1-1 0,1 1 0,-1 0 0,0 0 0,1 0 0,3 10-6764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9.705"/>
    </inkml:context>
    <inkml:brush xml:id="br0">
      <inkml:brushProperty name="width" value="0.05" units="cm"/>
      <inkml:brushProperty name="height" value="0.05" units="cm"/>
    </inkml:brush>
  </inkml:definitions>
  <inkml:trace contextRef="#ctx0" brushRef="#br0">1 52 24575,'0'3'0,"0"4"0,0 3 0,0-2 0,0-6 0,0-6 0,3-5 0,0-4 0,1-3 0,2 1 0,0 1 0,-1 5 0,-2 7 0,0 8 0,1 4 0,1 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0.032"/>
    </inkml:context>
    <inkml:brush xml:id="br0">
      <inkml:brushProperty name="width" value="0.05" units="cm"/>
      <inkml:brushProperty name="height" value="0.05" units="cm"/>
    </inkml:brush>
  </inkml:definitions>
  <inkml:trace contextRef="#ctx0" brushRef="#br0">2 53 24575,'-1'-32'0,"1"11"0,4 46 0,6 74-667,-5 129 0,-6-227 636,1 27-6795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0.342"/>
    </inkml:context>
    <inkml:brush xml:id="br0">
      <inkml:brushProperty name="width" value="0.05" units="cm"/>
      <inkml:brushProperty name="height" value="0.05" units="cm"/>
    </inkml:brush>
  </inkml:definitions>
  <inkml:trace contextRef="#ctx0" brushRef="#br0">36 159 24575,'4'-9'0,"-1"0"0,-1 1 0,1-1 0,-1 0 0,-1 0 0,0 0 0,0-1 0,-1 1 0,0 0 0,-1 0 0,0 0 0,0 0 0,-5-16 0,6 24 0,0 0 0,0 0 0,-1 0 0,1 1 0,0-1 0,-1 0 0,1 0 0,0 1 0,-1-1 0,1 0 0,-1 0 0,0 1 0,1-1 0,-1 0 0,0 1 0,1-1 0,-1 1 0,0-1 0,1 1 0,-3-1 0,3 1 0,-1 0 0,0 0 0,1 0 0,-1 0 0,1 0 0,-1 1 0,1-1 0,-1 0 0,1 0 0,-1 1 0,0-1 0,1 0 0,0 1 0,-1-1 0,1 0 0,-1 1 0,1-1 0,-1 1 0,1-1 0,0 1 0,-1-1 0,1 2 0,-3 2 0,1 0 0,0 0 0,0 1 0,1-1 0,-1 0 0,0 8 0,-1 9 0,1 1 0,1 0 0,1-1 0,1 1 0,0 0 0,10 39 0,-9-50 0,1 0 0,0-1 0,1 1 0,0-1 0,1 1 0,0-1 0,0-1 0,1 1 0,1-1 0,-1 0 0,2-1 0,-1 1 0,1-1 0,0-1 0,12 9 0,-17-14 0,0 0 0,0 0 0,0 0 0,1-1 0,-1 1 0,1-1 0,-1 0 0,1 0 0,0 0 0,-1-1 0,1 1 0,0-1 0,0 0 0,-1 0 0,1 0 0,0-1 0,-1 1 0,5-2 0,-2 0 0,0 0 0,-1 0 0,0-1 0,1 0 0,-1 0 0,0-1 0,-1 1 0,1-1 0,0 0 0,5-7 0,1-2 0,-1 0 0,0-1 0,-1 0 0,-1-1 0,0 0 0,-1-1 0,6-18 0,-9 23 0,-1 0 0,-1 0 0,0 0 0,0-1 0,-1 1 0,0-1 0,-1 1 0,-2-16 0,1 22 0,0-1 0,0 1 0,0 0 0,-1 0 0,1 0 0,-1 0 0,-1 1 0,1-1 0,-1 0 0,1 1 0,-1 0 0,-1-1 0,1 1 0,0 0 0,-1 1 0,0-1 0,0 1 0,0 0 0,0 0 0,-7-4 0,1 3 0,0 0 0,0 0 0,-1 1 0,0 0 0,1 1 0,-1 0 0,0 1 0,0 0 0,-19 2 0,20-1 0,1 1 0,-1 0 0,0 1 0,0 0 0,1 0 0,0 1 0,-1 1 0,1-1 0,0 1 0,1 1 0,-10 5 0,2 6-1365,5-2-5461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1.015"/>
    </inkml:context>
    <inkml:brush xml:id="br0">
      <inkml:brushProperty name="width" value="0.05" units="cm"/>
      <inkml:brushProperty name="height" value="0.05" units="cm"/>
    </inkml:brush>
  </inkml:definitions>
  <inkml:trace contextRef="#ctx0" brushRef="#br0">154 150 24575,'1'-22'0,"-1"8"0,-5 31 0,-67 208 0,44-148 0,-20 84 0,48-161 0,0 1 0,0-1 0,-1 0 0,1 1 0,0-1 0,0 1 0,0-1 0,-1 0 0,1 1 0,0-1 0,0 1 0,0-1 0,0 1 0,0-1 0,0 0 0,0 1 0,0-1 0,0 1 0,0-1 0,0 1 0,0-1 0,0 1 0,1-1 0,-1 0 0,0 1 0,0-1 0,0 1 0,1-1 0,-1 0 0,0 1 0,10-13 0,10-26 0,68-193 0,-61 148 0,42-84 0,-65 159 0,18-33 0,-20 39 0,-1 0 0,1-1 0,0 1 0,0 0 0,0 0 0,0 1 0,0-1 0,0 0 0,0 1 0,0-1 0,1 1 0,-1 0 0,5-2 0,-6 3 0,0-1 0,0 1 0,0 0 0,0 0 0,0 0 0,0 0 0,1 0 0,-1 1 0,0-1 0,0 0 0,0 0 0,0 1 0,0-1 0,0 0 0,0 1 0,0 0 0,0-1 0,0 1 0,0-1 0,0 1 0,-1 0 0,1 0 0,0-1 0,0 1 0,-1 0 0,1 0 0,0 0 0,0 1 0,14 32 0,-13-30 0,12 47 54,-1 0 0,-3 1 0,5 76-1,4 19-1633,-12-108-5246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1.703"/>
    </inkml:context>
    <inkml:brush xml:id="br0">
      <inkml:brushProperty name="width" value="0.05" units="cm"/>
      <inkml:brushProperty name="height" value="0.05" units="cm"/>
    </inkml:brush>
  </inkml:definitions>
  <inkml:trace contextRef="#ctx0" brushRef="#br0">1 282 24575,'118'-44'0,"-84"32"0,0-1 0,-1-2 0,-1-2 0,-1 0 0,56-42 0,-85 57 0,0 1 0,0-1 0,-1 1 0,1 0 0,0 0 0,0 0 0,0 0 0,0 0 0,0 0 0,1 0 0,-1 1 0,0-1 0,0 1 0,4-1 0,-4 2 0,-1-1 0,1 0 0,-1 1 0,0 0 0,1-1 0,-1 1 0,0 0 0,0 0 0,0 0 0,0 0 0,1 0 0,-1 0 0,0 0 0,-1 0 0,1 0 0,0 0 0,0 0 0,0 1 0,-1-1 0,1 0 0,-1 1 0,1-1 0,0 3 0,3 9 0,0 0 0,-1 1 0,0-1 0,-1 1 0,0 14 0,-2 72 0,-1-53 0,-1 93 0,22-199 0,39-147 0,-45 167 0,1 2 0,2 0 0,27-44 0,-40 75 0,0 0 0,0 1 0,10-10 0,-14 14 0,0 1 0,1-1 0,-1 1 0,0 0 0,1-1 0,-1 1 0,1-1 0,-1 1 0,1 0 0,-1-1 0,1 1 0,-1 0 0,1-1 0,-1 1 0,1 0 0,0 0 0,-1 0 0,1 0 0,-1 0 0,1-1 0,0 1 0,-1 0 0,1 0 0,-1 0 0,1 1 0,0-1 0,-1 0 0,1 0 0,-1 0 0,1 0 0,-1 0 0,1 1 0,0-1 0,-1 0 0,1 1 0,-1-1 0,1 0 0,-1 1 0,1-1 0,-1 0 0,0 1 0,1-1 0,-1 1 0,1-1 0,-1 1 0,0-1 0,0 1 0,1-1 0,-1 1 0,0-1 0,0 1 0,1 0 0,-1-1 0,0 1 0,0-1 0,0 1 0,0-1 0,0 2 0,3 18 0,0 0 0,-1-1 0,-2 1 0,-2 37 0,0-14 0,1-14 0,0-17 0,0 0 0,0-1 0,2 1 0,-1 0 0,2 0 0,-1-1 0,2 1 0,6 19 0,-9-30 0,0 0 0,1 0 0,-1 0 0,1 0 0,-1 0 0,1 0 0,0 0 0,0 0 0,-1 0 0,1-1 0,0 1 0,0 0 0,0-1 0,0 1 0,-1 0 0,1-1 0,0 1 0,0-1 0,0 1 0,0-1 0,1 0 0,-1 1 0,2-1 0,-1 0 0,-1 0 0,1 0 0,0-1 0,0 1 0,0-1 0,-1 1 0,1-1 0,0 0 0,-1 0 0,1 0 0,-1 1 0,1-2 0,1 0 0,6-6 0,-1 0 0,0 0 0,11-16 0,-15 19 0,16-21 0,2-4 0,1 1 0,1 1 0,2 1 0,33-27 0,-55 51 0,0 0 0,0 0 0,0 1 0,1 0 0,-1-1 0,1 1 0,-1 1 0,11-3 0,-13 3 0,0 1 0,0 0 0,0 0 0,0 0 0,0 0 0,0 1 0,0-1 0,0 1 0,0-1 0,0 1 0,0-1 0,0 1 0,0 0 0,0 0 0,-1 0 0,1 0 0,0 0 0,-1 1 0,1-1 0,0 0 0,-1 1 0,0-1 0,3 4 0,2 4 34,-1 0 0,0 0 0,0 1-1,-1 0 1,0 0 0,-1 0 0,0 0 0,0 0-1,0 13 1,7 97-1303,-10-107 835,2 43-6392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9.644"/>
    </inkml:context>
    <inkml:brush xml:id="br0">
      <inkml:brushProperty name="width" value="0.05" units="cm"/>
      <inkml:brushProperty name="height" value="0.05" units="cm"/>
    </inkml:brush>
  </inkml:definitions>
  <inkml:trace contextRef="#ctx0" brushRef="#br0">75 1 24575,'-75'0'0,"1286"0"-1365,-1192 0-5461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9.996"/>
    </inkml:context>
    <inkml:brush xml:id="br0">
      <inkml:brushProperty name="width" value="0.05" units="cm"/>
      <inkml:brushProperty name="height" value="0.05" units="cm"/>
    </inkml:brush>
  </inkml:definitions>
  <inkml:trace contextRef="#ctx0" brushRef="#br0">62 1 24575,'-7'0'0,"2"0"0,-1 0 0,1 0 0,0 0 0,0 1 0,0 0 0,0 0 0,0 0 0,-5 2 0,7 1 0,9-1 0,11-1 0,217 2 0,-60-3 0,-102 2 0,434 9 0,-490-12 126,-12 1-262,1-1 1,0 0-1,0 0 1,0 0-1,0-1 1,-1 1-1,1-1 1,0 0-1,0-1 0,5-1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1.174"/>
    </inkml:context>
    <inkml:brush xml:id="br0">
      <inkml:brushProperty name="width" value="0.05" units="cm"/>
      <inkml:brushProperty name="height" value="0.05" units="cm"/>
    </inkml:brush>
  </inkml:definitions>
  <inkml:trace contextRef="#ctx0" brushRef="#br0">255 80 24575,'6'-1'0,"0"0"0,0 0 0,-1 0 0,1-1 0,-1 0 0,1 0 0,-1-1 0,1 0 0,-1 1 0,0-2 0,0 1 0,-1-1 0,1 1 0,-1-1 0,6-7 0,-9 11 0,-1 0 0,0-1 0,1 1 0,-1-1 0,0 1 0,0-1 0,1 1 0,-1-1 0,0 1 0,0-1 0,0 1 0,0-1 0,1 1 0,-1-1 0,0 1 0,0-1 0,0 0 0,0 1 0,0-1 0,0 1 0,-1-1 0,1 1 0,0-1 0,0 1 0,0-1 0,0 1 0,-1-1 0,1 1 0,0-1 0,0 1 0,-1-1 0,0-1 0,-1 1 0,1 0 0,-1 0 0,1 0 0,-1 0 0,1 0 0,-1 1 0,1-1 0,-1 0 0,-2 0 0,-2 0 0,0-1 0,0 1 0,0 0 0,-13 0 0,8 3 0,-1 0 0,1 1 0,0 0 0,0 1 0,0 0 0,1 0 0,-17 11 0,8-4 0,1 1 0,1 0 0,-20 19 0,29-22 0,-1 0 0,1 1 0,0 0 0,1 0 0,1 0 0,-1 1 0,2 0 0,-1 1 0,1-1 0,1 1 0,0 0 0,1 0 0,-3 18 0,5-24 0,1 1 0,-1 0 0,1 0 0,0 0 0,1 0 0,-1 0 0,1-1 0,1 1 0,-1 0 0,1-1 0,1 1 0,-1-1 0,1 1 0,0-1 0,0 0 0,1 0 0,0 0 0,0-1 0,0 0 0,1 1 0,-1-1 0,1-1 0,0 1 0,1-1 0,9 7 0,-9-8 0,1 1 0,-1-1 0,0 0 0,1-1 0,0 1 0,0-1 0,-1-1 0,1 1 0,0-1 0,0 0 0,0-1 0,1 0 0,-1 0 0,0 0 0,0-1 0,0 0 0,0 0 0,0-1 0,-1 0 0,1 0 0,0-1 0,-1 0 0,0 0 0,1 0 0,-1-1 0,0 0 0,-1 0 0,8-7 0,-1 0 0,0-1 0,0-1 0,-1 0 0,-1 0 0,0-1 0,-1-1 0,-1 1 0,0-1 0,-1-1 0,9-28 0,-12 30 0,0 0 0,-1 0 0,0-1 0,-1 1 0,-1-1 0,-1-28 0,0 39 0,0 1 0,-1 0 0,1-1 0,-1 1 0,0-1 0,0 1 0,0 0 0,-1 0 0,1-1 0,-1 1 0,0 0 0,0 0 0,0 1 0,0-1 0,0 0 0,0 1 0,-1-1 0,1 1 0,-1 0 0,0 0 0,0 0 0,0 0 0,0 0 0,0 1 0,0-1 0,0 1 0,0 0 0,-1 0 0,1 0 0,-1 0 0,1 1 0,0-1 0,-1 1 0,-4 0 0,-3 0-80,1 0 0,0 1-1,-1 0 1,1 0 0,0 1-1,0 1 1,0 0 0,0 0-1,0 1 1,1 0 0,-1 1 0,1 0-1,0 0 1,1 1 0,-1 0-1,-8 8 1,4 2-6746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2.596"/>
    </inkml:context>
    <inkml:brush xml:id="br0">
      <inkml:brushProperty name="width" value="0.05" units="cm"/>
      <inkml:brushProperty name="height" value="0.05" units="cm"/>
    </inkml:brush>
  </inkml:definitions>
  <inkml:trace contextRef="#ctx0" brushRef="#br0">0 12 24575,'23'-1'0,"-9"1"0,0 0 0,25 3 0,-36-2 0,0-1 0,0 1 0,1 0 0,-1 0 0,0 0 0,0 0 0,0 1 0,0-1 0,0 1 0,-1 0 0,1 0 0,0 0 0,-1 0 0,1 0 0,-1 1 0,4 4 0,-5-6 0,-1-1 0,0 0 0,1 1 0,-1-1 0,0 1 0,1-1 0,-1 1 0,0-1 0,1 1 0,-1-1 0,0 1 0,0-1 0,0 1 0,0 0 0,0-1 0,1 1 0,-1-1 0,0 1 0,0-1 0,0 1 0,0-1 0,-1 1 0,1 0 0,0-1 0,0 1 0,0-1 0,0 1 0,-1-1 0,1 1 0,0-1 0,-1 1 0,1 0 0,-1-1 0,0 0 0,1 0 0,-1 0 0,0 0 0,1 1 0,-1-1 0,0 0 0,1 0 0,-1 0 0,0 0 0,1-1 0,-1 1 0,0 0 0,1 0 0,-1 0 0,1 0 0,-1-1 0,0 1 0,1 0 0,-1-1 0,1 1 0,-1 0 0,1-1 0,-1 1 0,0-2 0,-2 0 37,0-1 0,1 1 0,-1-1 0,1 0 0,0 0 1,0 0-1,0-1 0,-2-4 0,2 4-320,0 1-1,0-1 1,-1 0 0,1 1 0,-5-5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2.321"/>
    </inkml:context>
    <inkml:brush xml:id="br0">
      <inkml:brushProperty name="width" value="0.05" units="cm"/>
      <inkml:brushProperty name="height" value="0.05" units="cm"/>
    </inkml:brush>
  </inkml:definitions>
  <inkml:trace contextRef="#ctx0" brushRef="#br0">6 4 24575,'0'-1'0,"0"1"0,0 0 0,0 0 0,0 0 0,0 0 0,0 0 0,0 0 0,0-1 0,0 1 0,0 0 0,0 0 0,-1 0 0,1 0 0,0 0 0,0 0 0,0 0 0,0-1 0,0 1 0,0 0 0,0 0 0,0 0 0,0 0 0,-1 0 0,1 0 0,0 0 0,0 0 0,0 0 0,0 0 0,0 0 0,0 0 0,-1 0 0,1 0 0,0 0 0,0 0 0,0 0 0,0 0 0,0 0 0,0 0 0,-1 0 0,1 0 0,0 0 0,0 0 0,0 0 0,0 0 0,0 0 0,0 0 0,-1 0 0,1 0 0,0 0 0,0 0 0,0 0 0,0 1 0,0-1 0,0 0 0,0 0 0,0 0 0,-1 0 0,3 11 0,8 12 0,2-1 0,26 43 0,43 104 0,-67-141 0,-13-27 0,-1-1 0,0 0 0,0 1 0,1-1 0,-1 0 0,0 0 0,0 1 0,1-1 0,-1 0 0,0 0 0,1 1 0,-1-1 0,0 0 0,1 0 0,-1 0 0,1 0 0,-1 0 0,0 0 0,1 1 0,-1-1 0,0 0 0,1 0 0,-1 0 0,1 0 0,-1 0 0,1-1 0,0 1 0,0-1 0,-1 1 0,1-1 0,0 0 0,0 0 0,-1 1 0,1-1 0,-1 0 0,1 0 0,0 0 0,-1 0 0,0 1 0,1-1 0,-1 0 0,1-2 0,53-189 0,-42 143 0,-11 47 0,0 0 0,0-1 0,0 1 0,0 0 0,0 0 0,1 0 0,-1 0 0,1 1 0,-1-1 0,1 0 0,0 0 0,0 1 0,0-1 0,0 1 0,0 0 0,0 0 0,0 0 0,0 0 0,0 0 0,0 0 0,1 0 0,-1 0 0,0 1 0,1 0 0,-1-1 0,0 1 0,1 0 0,-1 0 0,1 0 0,-1 0 0,0 0 0,1 1 0,-1-1 0,0 1 0,1 0 0,-1 0 0,0-1 0,0 2 0,0-1 0,0 0 0,0 0 0,0 0 0,0 1 0,0-1 0,0 1 0,0 0 0,-1 0 0,1-1 0,-1 1 0,1 0 0,-1 0 0,0 0 0,0 0 0,0 1 0,1 3 0,2 28 0,-4-29 0,0 1 0,0-1 0,1 1 0,0-1 0,0 1 0,3 7 0,-3-11 0,0 0 0,0-1 0,0 1 0,0 0 0,0-1 0,1 0 0,-1 1 0,0-1 0,1 0 0,-1 1 0,1-1 0,-1 0 0,1 0 0,0 0 0,0-1 0,-1 1 0,1 0 0,0-1 0,0 1 0,0-1 0,0 1 0,0-1 0,2 0 0,4 1 0,0-1 0,0-1 0,0 0 0,0 0 0,0 0 0,0-1 0,0 0 0,8-4 0,-11 4 0,1 0 0,-1 0 0,1-1 0,-1 0 0,0 0 0,0 0 0,-1-1 0,1 0 0,-1 0 0,1 0 0,5-7 0,-9 9 0,0 1 0,0 0 0,0-1 0,-1 1 0,1-1 0,0 1 0,-1-1 0,1 1 0,-1-1 0,0 1 0,1-1 0,-1 1 0,0-1 0,0 0 0,0 1 0,0-1 0,0 1 0,0-1 0,-1 0 0,1 1 0,-1-1 0,1 1 0,-1-2 0,-1 0 0,1 1 0,-1 0 0,0 0 0,0 0 0,1 0 0,-1 0 0,-1 0 0,1 0 0,0 1 0,0-1 0,-1 1 0,-3-2 0,-1 0 0,1 0 0,-1 1 0,0 0 0,1 0 0,-1 1 0,0 0 0,0 0 0,0 1 0,0-1 0,-8 2 0,9 0 0,0 1 0,0 0 0,0 0 0,0 0 0,1 1 0,-1-1 0,0 1 0,1 1 0,0-1 0,0 1 0,0 0 0,0 0 0,1 0 0,-6 8 0,4-5 0,1 0 0,0 1 0,0 0 0,1 0 0,0 1 0,0-1 0,1 1 0,0 0 0,-3 13 0,5-14 0,0 0 0,0 0 0,0 0 0,1 0 0,1 0 0,-1 1 0,1-1 0,0-1 0,1 1 0,5 15 0,-5-18 0,0 0 0,1 0 0,0 0 0,0 0 0,0-1 0,0 1 0,1-1 0,-1 0 0,1 0 0,0 0 0,1-1 0,-1 1 0,1-1 0,-1 0 0,1 0 0,8 3 0,0-2 0,-1 0 0,0-1 0,1 0 0,0-1 0,-1 0 0,1-1 0,0-1 0,0 0 0,0-1 0,13-2 0,-3 0 0,-1-2 0,-1-1 0,1 0 0,39-19 0,-53 21 0,1 0 0,-1-1 0,0 0 0,-1-1 0,1 1 0,-1-1 0,0-1 0,-1 0 0,0 0 0,11-14 0,-15 17 0,0 0 0,0 1 0,0-1 0,0 0 0,-1 0 0,0 0 0,1-1 0,-2 1 0,1 0 0,0 0 0,-1-1 0,0 1 0,0 0 0,0-1 0,0 1 0,-1 0 0,1 0 0,-1-1 0,0 1 0,-1 0 0,1 0 0,-1 0 0,0 0 0,0 0 0,-3-5 0,0 3 0,1 1 0,-1-1 0,0 1 0,0 0 0,0 1 0,-1-1 0,0 1 0,1 0 0,-13-6 0,62 59 0,-42-47 0,9 9 0,0 1 0,-1 0 0,10 16 0,-18-26 0,0 1 0,-1 0 0,1-1 0,-1 1 0,1 0 0,-1 0 0,0 0 0,0 0 0,0 0 0,-1 0 0,1 1 0,-1-1 0,0 0 0,1 0 0,-1 0 0,-1 1 0,1-1 0,0 0 0,-1 0 0,0 0 0,0 0 0,-2 6 0,3-9 0,0 1 0,-1 0 0,1 0 0,0-1 0,-1 1 0,1 0 0,-1-1 0,1 1 0,-1 0 0,1-1 0,-1 1 0,1-1 0,-1 1 0,0-1 0,1 1 0,-1-1 0,0 1 0,0-1 0,1 0 0,-1 1 0,0-1 0,0 0 0,1 0 0,-1 0 0,0 1 0,0-1 0,0 0 0,1 0 0,-1 0 0,0 0 0,0 0 0,0 0 0,1-1 0,-1 1 0,0 0 0,-1-1 0,1 1 0,0-1 0,1 0 0,-1 0 0,0 1 0,0-1 0,0 0 0,0 0 0,1 0 0,-1 0 0,0 0 0,1 0 0,-1 0 0,1-1 0,-1 1 0,1 0 0,0 0 0,-1 0 0,1 0 0,0-1 0,0 1 0,0 0 0,0 0 0,0-3 0,1-4 0,1-1 0,0 0 0,0 1 0,1-1 0,0 1 0,1 0 0,0 0 0,0 0 0,1 1 0,5-8 0,2-1 0,0 1 0,1 1 0,22-21 0,-30 32-114,-1-1 1,1 1-1,0 0 0,0 0 0,0 0 1,0 1-1,0-1 0,0 1 0,1 1 1,-1-1-1,10-1 0,0 2-6712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3.142"/>
    </inkml:context>
    <inkml:brush xml:id="br0">
      <inkml:brushProperty name="width" value="0.05" units="cm"/>
      <inkml:brushProperty name="height" value="0.05" units="cm"/>
    </inkml:brush>
  </inkml:definitions>
  <inkml:trace contextRef="#ctx0" brushRef="#br0">47 0 24575,'-11'24'0,"5"-12"0,1 2 0,-1 0 0,2 0 0,0 1 0,1-1 0,0 1 0,1 0 0,0 20 0,2-27 0,0 0 0,1 0 0,0 0 0,0-1 0,1 1 0,0 0 0,0 0 0,1-1 0,0 1 0,1-1 0,-1 0 0,1 0 0,0 0 0,1-1 0,7 9 0,-11-13 0,1 0 0,0 0 0,-1-1 0,1 1 0,0 0 0,0 0 0,0-1 0,1 0 0,-1 1 0,0-1 0,1 0 0,-1 0 0,0 0 0,1 0 0,-1 0 0,1-1 0,-1 1 0,1-1 0,0 0 0,-1 0 0,1 0 0,-1 0 0,1 0 0,0 0 0,-1-1 0,1 1 0,-1-1 0,1 0 0,-1 1 0,0-1 0,1-1 0,-1 1 0,0 0 0,1 0 0,-1-1 0,0 1 0,0-1 0,0 0 0,0 0 0,1-2 0,6-5 0,-1-1 0,-1 0 0,0 0 0,0-1 0,-1 0 0,10-23 0,-7 11 0,-1 0 0,8-46 0,-17 80 0,0-1 0,1 0 0,0 1 0,0-1 0,3 11 0,-3-16 0,1 1 0,1-1 0,-1 0 0,1 1 0,0-1 0,0 0 0,0 0 0,1 0 0,-1 0 0,1 0 0,1-1 0,-1 1 0,5 4 0,-1-3 0,0-1 0,1 0 0,0 0 0,0 0 0,0-1 0,0 0 0,0-1 0,1 0 0,0 0 0,-1-1 0,1 0 0,0 0 0,0-1 0,0 0 0,0-1 0,13-1 0,-15 1 0,1-1 0,0 0 0,-1-1 0,1 0 0,-1 0 0,0-1 0,0 1 0,0-2 0,0 1 0,0-1 0,0 0 0,-1 0 0,0-1 0,0 1 0,0-2 0,-1 1 0,1-1 0,-1 1 0,6-11 0,-4 5 0,-1-1 0,0 1 0,-1-1 0,0-1 0,-1 1 0,4-25 0,-7 35 0,-1 1 0,0-1 0,0 1 0,0-1 0,0 1 0,0-1 0,0 1 0,0 0 0,-1-1 0,1 1 0,0-1 0,-2-1 0,2 3 0,0-1 0,0 1 0,-1 0 0,1-1 0,0 1 0,0 0 0,-1-1 0,1 1 0,-1 0 0,1-1 0,0 1 0,-1 0 0,1 0 0,0 0 0,-1-1 0,1 1 0,-1 0 0,1 0 0,-1 0 0,1 0 0,-1 0 0,1 0 0,0 0 0,-1-1 0,0 2 0,0-1 0,-1 0 0,1 1 0,-1-1 0,1 1 0,0 0 0,-1-1 0,1 1 0,0 0 0,-1 0 0,1 0 0,0 0 0,0 0 0,0 0 0,0 0 0,0 1 0,0-1 0,0 0 0,1 0 0,-1 1 0,0-1 0,0 2 0,0 0 0,-1 0 0,1 0 0,0 1 0,0-1 0,1 0 0,-1 0 0,1 1 0,0-1 0,-1 0 0,1 1 0,1-1 0,-1 0 0,0 0 0,1 1 0,0-1 0,0 0 0,0 0 0,0 0 0,2 5 0,0-4 0,0 0 0,0 0 0,0 0 0,0 0 0,1 0 0,0-1 0,0 1 0,0-1 0,0 0 0,0 0 0,9 4 0,-7-4 0,0 0 0,1 0 0,-1-1 0,1 0 0,-1 0 0,1-1 0,0 1 0,0-1 0,0-1 0,0 1 0,0-1 0,-1-1 0,1 1 0,0-1 0,0 0 0,0-1 0,-1 0 0,1 0 0,7-3 0,-7 0 0,0 0 0,0 0 0,-1-1 0,0 1 0,0-1 0,-1 0 0,0-1 0,0 0 0,0 1 0,6-14 0,-8 14 0,0 0 0,-1 0 0,0 0 0,0 0 0,0-1 0,-1 1 0,0-1 0,0 1 0,0-1 0,-1 0 0,0 1 0,0-1 0,-2-10 0,-3 9 0,1 15 0,-2 15 0,4-3 0,1 0 0,1 1 0,3 32 0,-2-45 0,0 1 0,1 0 0,0 0 0,0-1 0,1 1 0,-1-1 0,2 0 0,-1 1 0,1-2 0,0 1 0,10 11 0,-2-7-1365,-1-4-5461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3.478"/>
    </inkml:context>
    <inkml:brush xml:id="br0">
      <inkml:brushProperty name="width" value="0.05" units="cm"/>
      <inkml:brushProperty name="height" value="0.05" units="cm"/>
    </inkml:brush>
  </inkml:definitions>
  <inkml:trace contextRef="#ctx0" brushRef="#br0">82 19 24575,'-3'-3'0,"-4"-1"0,-4 0 0,-2 1 0,-3 1 0,0 1 0,1 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3.805"/>
    </inkml:context>
    <inkml:brush xml:id="br0">
      <inkml:brushProperty name="width" value="0.05" units="cm"/>
      <inkml:brushProperty name="height" value="0.05" units="cm"/>
    </inkml:brush>
  </inkml:definitions>
  <inkml:trace contextRef="#ctx0" brushRef="#br0">0 0 24575,'0'3'0,"0"4"0,0 3 0,0 4 0,0 1 0,0 5 0,0 4 0,0 5 0,0 5 0,0 3 0,0 3 0,0 2 0,3-1 0,1-2 0,0-1 0,-1-2 0,-1-7-8191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4.118"/>
    </inkml:context>
    <inkml:brush xml:id="br0">
      <inkml:brushProperty name="width" value="0.05" units="cm"/>
      <inkml:brushProperty name="height" value="0.05" units="cm"/>
    </inkml:brush>
  </inkml:definitions>
  <inkml:trace contextRef="#ctx0" brushRef="#br0">1 155 24575,'56'0'0,"154"-3"0,-171 0 0,1-2 0,-1-2 0,47-13 0,-82 19 0,0 0 0,1-1 0,-1 0 0,0 0 0,0 0 0,0-1 0,0 1 0,-1-1 0,1 0 0,-1 0 0,6-6 0,-8 8 0,0-1 0,0 1 0,0 0 0,-1-1 0,1 1 0,-1-1 0,1 1 0,-1-1 0,1 1 0,-1-1 0,0 1 0,1-1 0,-1 0 0,0 1 0,0-1 0,0 1 0,-1-1 0,1 0 0,0 1 0,-1-1 0,1 1 0,-1-1 0,1 1 0,-1-1 0,0 1 0,1-1 0,-1 1 0,0 0 0,0-1 0,0 1 0,0 0 0,0 0 0,0 0 0,-1 0 0,1 0 0,-2-1 0,-1-2 0,0 1 0,0 0 0,-1 0 0,1 0 0,-1 1 0,1 0 0,-1 0 0,0 0 0,0 0 0,0 1 0,0 0 0,0 0 0,0 0 0,0 1 0,0-1 0,0 1 0,-1 0 0,1 1 0,0 0 0,0-1 0,0 1 0,0 1 0,0-1 0,0 1 0,0 0 0,1 0 0,-1 0 0,-4 4 0,0-1 0,1 1 0,0-1 0,1 2 0,0-1 0,0 1 0,0 0 0,0 0 0,1 1 0,1 0 0,-1 0 0,1 1 0,1-1 0,-1 1 0,-2 10 0,4-9 0,0 0 0,1 1 0,0-1 0,1 0 0,0 1 0,1-1 0,0 1 0,0-1 0,1 1 0,1-1 0,0 0 0,0 1 0,6 14 0,-5-17 0,1 0 0,-1-1 0,1 0 0,1 0 0,0 0 0,0 0 0,0-1 0,0 1 0,1-1 0,0-1 0,1 1 0,-1-1 0,1 0 0,0-1 0,0 0 0,0 0 0,13 5 0,-8-5-227,0-1-1,0 0 1,0-1-1,0 0 1,14 0-1,13-2-6598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7.805"/>
    </inkml:context>
    <inkml:brush xml:id="br0">
      <inkml:brushProperty name="width" value="0.05" units="cm"/>
      <inkml:brushProperty name="height" value="0.05" units="cm"/>
    </inkml:brush>
  </inkml:definitions>
  <inkml:trace contextRef="#ctx0" brushRef="#br0">132 253 24575,'-11'-3'0,"-1"1"0,12 3 0,-1-1 0,1 1 0,-1-1 0,1 1 0,0-1 0,0 1 0,-1-1 0,1 1 0,0 0 0,0-1 0,0 1 0,-1 0 0,1-1 0,0 1 0,0-1 0,0 1 0,0 0 0,0-1 0,0 1 0,0 0 0,1-1 0,-1 1 0,0-1 0,1 2 0,4 26 0,10 28 0,-9-35 0,-1 0 0,0 1 0,2 31 0,-6-41 0,-1 1 0,0-1 0,0 0 0,-2 0 0,1-1 0,-2 1 0,0 0 0,0 0 0,-1-1 0,0 0 0,-10 20 0,13-31 0,1 0 0,0 1 0,0-1 0,0 0 0,0 1 0,0-1 0,-1 0 0,1 1 0,0-1 0,0 0 0,-1 1 0,1-1 0,0 0 0,0 0 0,-1 1 0,1-1 0,0 0 0,-1 0 0,1 0 0,0 1 0,-1-1 0,1 0 0,0 0 0,-1 0 0,1 0 0,0 0 0,-1 0 0,1 0 0,-1 0 0,1 0 0,0 0 0,-1 0 0,0 0 0,-4-12 0,2-22 0,2 33 0,-2-65 0,-4 0 0,-25-108 0,26 150 0,1 0 0,1 0 0,1 0 0,0-37 0,3 54 0,1 0 0,0 1 0,0-1 0,1 0 0,-1 1 0,2 0 0,-1-1 0,1 1 0,4-9 0,-4 12 0,0-1 0,-1 0 0,1 1 0,1 0 0,-1 0 0,0 0 0,1 0 0,0 0 0,0 1 0,0-1 0,0 1 0,0 0 0,0 0 0,0 1 0,7-3 0,-6 3 0,0 0 0,1 1 0,-1-1 0,0 1 0,1 0 0,-1 0 0,0 1 0,1 0 0,-1-1 0,0 2 0,0-1 0,0 1 0,0 0 0,0 0 0,0 0 0,0 0 0,0 1 0,-1 0 0,0 0 0,1 0 0,-1 1 0,0-1 0,5 7 0,-2-2 0,-1 0 0,0 0 0,0 0 0,0 1 0,-1 0 0,-1 0 0,1 1 0,-1-1 0,-1 1 0,0 0 0,2 13 0,-3-11 0,0 1 0,-1-1 0,-1 1 0,0-1 0,-1 0 0,0 1 0,-1-1 0,0 0 0,-1 0 0,-1 0 0,-6 16 0,6-20 0,0 0 0,-1 0 0,0-1 0,0 1 0,-1-1 0,0 0 0,0 0 0,-1-1 0,1 0 0,-1 0 0,-1-1 0,1 0 0,-1 0 0,0 0 0,0-1 0,-10 3 0,2-1 0,-1 0 0,-27 4 0,40-9 0,-1 0 0,1 0 0,-1-1 0,0 0 0,0 0 0,1 0 0,-1 0 0,0-1 0,1 1 0,-1-1 0,0-1 0,1 1 0,0-1 0,-8-3 0,11 5 0,0-1 0,0 1 0,1-1 0,-1 0 0,0 0 0,0 1 0,0-1 0,0 0 0,1 0 0,-1 0 0,0 0 0,1 0 0,-1 0 0,1 0 0,-1-2 0,1 3 0,0-1 0,-1 0 0,1 1 0,1-1 0,-1 1 0,0-1 0,0 0 0,0 1 0,0-1 0,0 1 0,0-1 0,1 1 0,-1-1 0,0 0 0,0 1 0,1-1 0,-1 1 0,1-1 0,-1 1 0,0-1 0,1 0 0,1 0 0,1-1 0,-1 1 0,0 0 0,0-1 0,1 1 0,-1 0 0,0 0 0,1 0 0,-1 1 0,1-1 0,-1 1 0,4-1 0,4 1 0,0 0 0,0 1 0,-1 0 0,1 1 0,-1 0 0,1 1 0,-1 0 0,0 0 0,0 1 0,0 0 0,0 0 0,-1 1 0,13 9 0,10 10 0,55 53 0,-81-71 0,26 24 219,43 39-1803,-60-58-5242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8.529"/>
    </inkml:context>
    <inkml:brush xml:id="br0">
      <inkml:brushProperty name="width" value="0.05" units="cm"/>
      <inkml:brushProperty name="height" value="0.05" units="cm"/>
    </inkml:brush>
  </inkml:definitions>
  <inkml:trace contextRef="#ctx0" brushRef="#br0">1 424 24575,'60'1'0,"69"-3"0,-127 2 0,0 0 0,0 0 0,-1 0 0,1 0 0,0 0 0,0-1 0,0 1 0,0-1 0,0 1 0,-1-1 0,1 0 0,0 1 0,0-1 0,-1 0 0,1 0 0,-1-1 0,1 1 0,-1 0 0,1 0 0,-1-1 0,0 1 0,0-1 0,1 1 0,-1-1 0,0 1 0,0-1 0,-1 0 0,1 1 0,0-1 0,0 0 0,-1 0 0,1 0 0,-1 1 0,0-1 0,0 0 0,1 0 0,-1 0 0,0 0 0,0 0 0,-1 0 0,1 0 0,-1-2 0,0-2 0,-1 1 0,0-1 0,0 1 0,0 0 0,-1-1 0,1 1 0,-1 0 0,-1 1 0,1-1 0,-1 1 0,1-1 0,-1 1 0,-6-5 0,7 7 0,0-1 0,-1 1 0,1 0 0,-1 0 0,1 0 0,-1 0 0,0 1 0,1 0 0,-1-1 0,0 1 0,0 1 0,0-1 0,0 0 0,0 1 0,0 0 0,0 0 0,0 0 0,0 1 0,0-1 0,-6 2 0,6 0 0,0 0 0,0 0 0,0 0 0,0 0 0,0 1 0,1-1 0,-1 1 0,1 0 0,0 0 0,0 0 0,0 0 0,0 1 0,1-1 0,-1 1 0,1-1 0,0 1 0,0 0 0,-2 7 0,-1 1 0,1 0 0,1 1 0,0-1 0,1 1 0,0-1 0,1 1 0,1 0 0,0 0 0,0 0 0,1-1 0,3 15 0,-3-21 0,1-1 0,0 1 0,-1 0 0,2-1 0,-1 0 0,1 1 0,-1-1 0,1 0 0,1-1 0,-1 1 0,1 0 0,0-1 0,0 0 0,0 0 0,1 0 0,-1 0 0,1-1 0,0 0 0,0 0 0,0 0 0,0 0 0,0-1 0,1 0 0,-1 0 0,1-1 0,9 3 0,-3-3 0,-1 0 0,1 0 0,0-1 0,-1 0 0,1-1 0,0-1 0,-1 0 0,1 0 0,-1-1 0,0 0 0,0-1 0,0-1 0,0 1 0,-1-2 0,0 1 0,0-2 0,0 1 0,-1-1 0,13-12 0,-10 7 0,-1-1 0,0 0 0,0-1 0,-1 0 0,-1 0 0,0-1 0,-1 0 0,-1 0 0,-1-1 0,0 0 0,0 0 0,4-30 0,-7 22 0,-1-1 0,-1 1 0,-1 0 0,-1-1 0,-2 1 0,0 0 0,-2 0 0,0 0 0,-1 1 0,-15-35 0,20 57 0,1 0 0,0-1 0,-1 1 0,1 0 0,-1 0 0,0 0 0,1 0 0,-1-1 0,0 1 0,1 0 0,-1 0 0,0 0 0,0 1 0,0-1 0,0 0 0,0 0 0,0 0 0,-2-1 0,2 3 0,0-1 0,1 0 0,-1 0 0,0 0 0,1 1 0,-1-1 0,1 0 0,-1 1 0,1-1 0,-1 0 0,1 1 0,-1-1 0,1 1 0,-1-1 0,1 1 0,0-1 0,-1 1 0,1-1 0,-1 1 0,1-1 0,0 1 0,0-1 0,-1 1 0,1 0 0,0 0 0,-3 8 0,1-1 0,0 1 0,-2 17 0,2 15 0,3 1 0,1-1 0,2 1 0,1-1 0,3 0 0,1 0 0,17 45 0,-20-70-170,0 0-1,0 0 0,2 0 1,0-1-1,0 0 0,2 0 1,15 18-1,-10-17-6655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9.360"/>
    </inkml:context>
    <inkml:brush xml:id="br0">
      <inkml:brushProperty name="width" value="0.05" units="cm"/>
      <inkml:brushProperty name="height" value="0.05" units="cm"/>
    </inkml:brush>
  </inkml:definitions>
  <inkml:trace contextRef="#ctx0" brushRef="#br0">104 133 24575,'1'-17'0,"0"-23"0,-1 38 0,0 0 0,0 0 0,0 1 0,0-1 0,-1 0 0,1 1 0,-1-1 0,1 0 0,-1 1 0,0-1 0,1 1 0,-1-1 0,0 1 0,0-1 0,0 1 0,0 0 0,-2-2 0,2 2 0,0 1 0,0 0 0,-1-1 0,1 1 0,0 0 0,0 0 0,-1 0 0,1 0 0,0 0 0,0 0 0,-1 0 0,1 0 0,0 0 0,0 1 0,-1-1 0,1 0 0,0 1 0,0-1 0,0 1 0,0 0 0,0-1 0,0 1 0,-1 0 0,2-1 0,-1 1 0,0 0 0,0 0 0,0 0 0,0 0 0,0 0 0,0 2 0,-25 34 0,21-27 0,0 0 0,1 1 0,0-1 0,1 1 0,0 0 0,0 0 0,1 0 0,1 1 0,0 20 0,0-28 0,1 0 0,1 0 0,-1 0 0,1 0 0,-1 0 0,1 0 0,0 0 0,1 0 0,-1-1 0,1 1 0,-1 0 0,1-1 0,0 1 0,1-1 0,-1 0 0,0 0 0,1 0 0,0 0 0,0 0 0,0 0 0,0-1 0,0 1 0,0-1 0,1 0 0,-1 0 0,1 0 0,-1 0 0,1-1 0,0 0 0,7 2 0,-5-2 0,0 0 0,0-1 0,1 1 0,-1-1 0,0-1 0,0 1 0,0-1 0,0 0 0,0-1 0,0 1 0,0-1 0,0 0 0,-1-1 0,1 1 0,-1-1 0,1 0 0,-1-1 0,0 1 0,0-1 0,-1 0 0,1 0 0,-1-1 0,0 1 0,0-1 0,6-9 0,-7 10 0,-1-1 0,1 1 0,-1-1 0,0 0 0,0 0 0,0 0 0,-1 0 0,0-1 0,0 1 0,0 0 0,-1 0 0,1-1 0,-1 1 0,0 0 0,-1-1 0,1 1 0,-1 0 0,0 0 0,-1-1 0,1 1 0,-1 0 0,0 0 0,0 0 0,-1 1 0,1-1 0,-1 1 0,0-1 0,-1 1 0,-6-7 0,-2 0 0,-1 0 0,0 2 0,-1 0 0,0 0 0,-23-10 0,28 15 0,21 7 0,-1 0 0,1 0 0,16 1 0,1 0 0,48 7 0,0-3 0,1-4 0,81-6 0,-158 2 0,7 0 0,0 0 0,-1 0 0,1-1 0,0-1 0,-1 1 0,1-1 0,12-6 0,-19 8 0,-1 0 0,1 0 0,-1 0 0,1 0 0,-1-1 0,1 1 0,-1 0 0,1-1 0,-1 1 0,1 0 0,-1-1 0,0 1 0,1 0 0,-1-1 0,0 1 0,1-1 0,-1 1 0,0-1 0,1 1 0,-1-1 0,0 1 0,0-1 0,0 1 0,0-1 0,1 1 0,-1-1 0,0 1 0,0-2 0,-1 1 0,1 0 0,0 1 0,-1-1 0,1 0 0,-1 0 0,0 1 0,1-1 0,-1 0 0,0 1 0,1-1 0,-1 0 0,0 1 0,1-1 0,-1 1 0,-1-1 0,-33-13 0,35 14 0,-11-4 0,0 1 0,-1 1 0,1 0 0,0 0 0,-1 1 0,1 1 0,-1 0 0,0 0 0,1 1 0,-13 3 0,19-3 0,-1 1 0,1 0 0,0-1 0,0 2 0,0-1 0,0 1 0,1-1 0,-1 1 0,1 1 0,-1-1 0,1 1 0,0-1 0,0 1 0,1 0 0,-1 1 0,1-1 0,0 1 0,0-1 0,0 1 0,1 0 0,0 0 0,0 0 0,-2 7 0,2-4 0,0-1 0,0 1 0,1 0 0,0 0 0,1 0 0,0 0 0,0 0 0,0 0 0,1 0 0,1-1 0,-1 1 0,1 0 0,4 9 0,-5-14 0,1 1 0,0 0 0,0-1 0,0 0 0,0 1 0,1-1 0,-1 0 0,1 0 0,0 0 0,0-1 0,0 1 0,0-1 0,1 1 0,-1-1 0,1 0 0,-1 0 0,1-1 0,0 1 0,-1-1 0,1 0 0,0 0 0,0 0 0,0 0 0,0-1 0,0 1 0,0-1 0,7-1 0,-4 0 0,1 0 0,0 0 0,0-1 0,-1 0 0,1 0 0,-1-1 0,0 0 0,0-1 0,0 1 0,0-1 0,0-1 0,-1 1 0,0-1 0,0 0 0,0-1 0,0 1 0,5-9 0,1-1 0,-1-1 0,-1 0 0,0 0 0,-2-1 0,14-35 0,-7 127 0,-12-64-124,1 0 0,0 0 0,1 0 0,0-1 0,1 0 0,0 0-1,1 0 1,0-1 0,0 0 0,14 13 0,-2-5-6702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19.868"/>
    </inkml:context>
    <inkml:brush xml:id="br0">
      <inkml:brushProperty name="width" value="0.05" units="cm"/>
      <inkml:brushProperty name="height" value="0.05" units="cm"/>
    </inkml:brush>
  </inkml:definitions>
  <inkml:trace contextRef="#ctx0" brushRef="#br0">208 406 24575,'0'-1'0,"0"-1"0,-1 1 0,1-1 0,-1 1 0,1-1 0,-1 1 0,0 0 0,0-1 0,1 1 0,-1 0 0,0 0 0,0-1 0,0 1 0,0 0 0,0 0 0,-1 0 0,1 0 0,0 1 0,0-1 0,-2-1 0,-33-15 0,26 12 0,3 2 0,1 0 0,0 1 0,-1-1 0,1 2 0,-1-1 0,0 0 0,0 1 0,1 1 0,-12-1 0,15 1 0,1 1 0,-1-1 0,0 1 0,1-1 0,-1 1 0,0 0 0,1 0 0,-1 0 0,1 0 0,-1 1 0,1-1 0,0 1 0,0-1 0,-1 1 0,1 0 0,0 0 0,1 0 0,-1 0 0,0 0 0,0 1 0,1-1 0,0 0 0,-1 1 0,1-1 0,0 1 0,-1 3 0,0-1 0,1 0 0,-1 0 0,1 0 0,0 0 0,1 0 0,-1 0 0,1 0 0,0 0 0,0 1 0,1-1 0,-1 0 0,1 0 0,0 0 0,1 0 0,-1 0 0,1 0 0,0 0 0,0 0 0,1-1 0,-1 1 0,1-1 0,0 0 0,0 0 0,1 0 0,-1 0 0,8 6 0,-6-6 0,0 0 0,1 0 0,-1-1 0,1 1 0,0-1 0,0-1 0,0 1 0,1-1 0,-1 0 0,1 0 0,-1-1 0,1 0 0,-1 0 0,1-1 0,0 0 0,-1 0 0,1 0 0,-1-1 0,1 0 0,11-3 0,-11 1 0,0 0 0,1 0 0,-1-1 0,0 0 0,-1-1 0,1 0 0,-1 0 0,0 0 0,0 0 0,0-1 0,-1 0 0,0 0 0,0-1 0,-1 0 0,0 1 0,0-1 0,0-1 0,4-11 0,1-7 0,-1 0 0,-1 0 0,-1-1 0,2-31 0,-4 21 0,0-53 0,-4 77 0,-1-1 0,-1 1 0,0 0 0,0 0 0,-1 0 0,-1 0 0,-8-18 0,12 30 0,-1 0 0,1-1 0,-1 1 0,1 0 0,-1 0 0,0-1 0,1 1 0,-1 0 0,0 0 0,0 0 0,0 0 0,0 0 0,0 0 0,0 0 0,0 0 0,0 0 0,-1 1 0,1-1 0,0 0 0,0 1 0,-1-1 0,1 1 0,0-1 0,-1 1 0,1 0 0,-1 0 0,1-1 0,0 1 0,-1 0 0,-2 0 0,2 1 0,0 0 0,0 0 0,0 0 0,0 0 0,1 1 0,-1-1 0,0 0 0,0 1 0,1-1 0,-1 1 0,1 0 0,-1-1 0,1 1 0,0 0 0,0 0 0,0 0 0,0 0 0,0 0 0,-1 3 0,-4 12 0,1 1 0,1 0 0,0 0 0,1 1 0,1-1 0,1 1 0,1 0 0,0-1 0,2 1 0,0-1 0,1 0 0,7 25 0,1-3 0,3-1 0,1 0 0,2-1 0,32 53 0,-44-83 98,-4-4-231,1-1 0,0 0 0,0 0 0,0 0 0,0-1 0,0 1 0,1 0 0,-1-1 0,1 1 0,3 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3.474"/>
    </inkml:context>
    <inkml:brush xml:id="br0">
      <inkml:brushProperty name="width" value="0.05" units="cm"/>
      <inkml:brushProperty name="height" value="0.05" units="cm"/>
    </inkml:brush>
  </inkml:definitions>
  <inkml:trace contextRef="#ctx0" brushRef="#br0">547 155 24575,'1'-5'0,"1"1"0,-1 0 0,0 0 0,1 0 0,0 0 0,0 0 0,0 1 0,1-1 0,3-5 0,8-12 0,-13 19 0,0 0 0,0 0 0,0 0 0,0 0 0,-1-1 0,1 1 0,0 0 0,-1 0 0,0-1 0,1 1 0,-1 0 0,0-1 0,0 1 0,-1 0 0,1-1 0,0 1 0,-1 0 0,1-1 0,-1 1 0,-2-4 0,2 3 0,-1 1 0,0 0 0,0 0 0,0 0 0,0 0 0,-1 0 0,1 0 0,0 1 0,-1-1 0,1 1 0,-1-1 0,0 1 0,1 0 0,-5-1 0,-6-1 0,1 0 0,-1 1 0,1 1 0,-1 0 0,0 1 0,-20 2 0,6 2 0,1 0 0,0 2 0,0 2 0,1 0 0,0 1 0,0 2 0,1 0 0,-31 21 0,41-24 0,0 1 0,1 1 0,0 1 0,1 0 0,0 0 0,1 1 0,0 1 0,0 0 0,2 0 0,0 1 0,0 0 0,1 1 0,1 0 0,-9 26 0,13-30 0,1 0 0,0-1 0,1 2 0,0-1 0,1 0 0,0 0 0,1 0 0,0 0 0,0 0 0,1 0 0,1 0 0,0-1 0,0 1 0,1-1 0,1 1 0,0-1 0,0-1 0,1 1 0,0-1 0,0 0 0,1 0 0,0-1 0,1 1 0,10 7 0,-2-2 0,1-2 0,0 0 0,0 0 0,1-2 0,0 0 0,1-2 0,0 0 0,1-1 0,0 0 0,0-2 0,0 0 0,26 2 0,-23-5 0,1-1 0,0-1 0,0-1 0,44-7 0,-51 4 0,-1 0 0,1-1 0,-1-1 0,-1-1 0,1 0 0,-1-1 0,23-16 0,-15 7 0,-1-1 0,-1-1 0,0-1 0,-2-1 0,0 0 0,-1-2 0,-2 0 0,25-44 0,-40 64 0,1 1 0,-1-1 0,0 0 0,0 0 0,0 1 0,0-1 0,0 0 0,-1 0 0,1 0 0,-1 0 0,0 0 0,0 0 0,0 0 0,0 0 0,-2-5 0,1 6 0,1 1 0,-1-1 0,0 0 0,-1 0 0,1 1 0,0-1 0,0 1 0,-1-1 0,1 1 0,-1 0 0,1 0 0,-1-1 0,0 1 0,1 0 0,-1 0 0,0 1 0,0-1 0,0 0 0,0 0 0,1 1 0,-1-1 0,0 1 0,0 0 0,-3 0 0,-10-2 0,1 1 0,-1 1 0,1 0 0,-1 1 0,1 1 0,-1 0 0,1 1 0,0 1 0,-16 6 0,23-8 0,0 2 0,0-1 0,0 1 0,0 0 0,0 1 0,1 0 0,0 0 0,-6 6 0,8-7 0,1 0 0,0 0 0,0 0 0,0 0 0,0 1 0,1-1 0,0 1 0,0 0 0,0 0 0,1 0 0,-1 0 0,1 0 0,0 7 0,0-8 0,2 1 0,-1 0 0,0-1 0,1 1 0,0-1 0,0 1 0,1-1 0,-1 1 0,1-1 0,0 0 0,0 1 0,0-1 0,1 0 0,-1 0 0,1-1 0,0 1 0,0-1 0,0 1 0,1-1 0,-1 0 0,8 5 0,-6-4 0,0-1 0,1 0 0,-1 0 0,1 0 0,0 0 0,0-1 0,0 0 0,0 0 0,0-1 0,0 1 0,0-1 0,1-1 0,-1 1 0,0-1 0,10-1 0,-9 0 0,-1-1 0,0 0 0,0 0 0,0 0 0,-1-1 0,1 1 0,0-2 0,-1 1 0,0 0 0,0-1 0,0 0 0,8-9 0,1-2 0,-1-2 0,17-27 0,13-17 0,-43 61 0,0 0 0,0 0 0,0 0 0,0-1 0,1 1 0,-1 0 0,0 0 0,0 0 0,0 0 0,0 0 0,0-1 0,1 1 0,-1 0 0,0 0 0,0 0 0,0 0 0,1 0 0,-1 0 0,0 0 0,0 0 0,0 0 0,1 0 0,-1 0 0,0 0 0,0 0 0,0 0 0,1 0 0,-1 0 0,0 0 0,0 0 0,1 0 0,-1 0 0,0 0 0,0 0 0,0 0 0,1 0 0,-1 0 0,0 0 0,0 1 0,0-1 0,0 0 0,1 0 0,-1 0 0,0 0 0,0 0 0,0 1 0,0-1 0,0 0 0,0 0 0,1 0 0,-1 1 0,0-1 0,0 0 0,0 0 0,0 0 0,0 1 0,0-1 0,0 0 0,0 0 0,0 0 0,0 1 0,0-1 0,0 0 0,0 0 0,0 0 0,0 1 0,0-1 0,0 0 0,1 22 0,-1-17 0,2 15 86,1 0-1,0 0 0,11 32 1,-11-44-229,-1 0 1,2 0 0,-1 0 0,1-1-1,0 1 1,1-1 0,0 0 0,0 0 0,0-1-1,1 1 1,8 7 0,0-5-6684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2.933"/>
    </inkml:context>
    <inkml:brush xml:id="br0">
      <inkml:brushProperty name="width" value="0.05" units="cm"/>
      <inkml:brushProperty name="height" value="0.05" units="cm"/>
    </inkml:brush>
  </inkml:definitions>
  <inkml:trace contextRef="#ctx0" brushRef="#br0">17 33 24575,'0'2'0,"1"1"0,-1-1 0,1 0 0,0 0 0,0 0 0,0 0 0,0 0 0,0 0 0,0 0 0,3 2 0,7 14 0,-11-18 0,0 1 0,1-1 0,-1 1 0,0 0 0,0-1 0,0 1 0,0-1 0,1 1 0,-1 0 0,0-1 0,0 1 0,0-1 0,0 1 0,-1-1 0,1 1 0,0 0 0,0-1 0,0 1 0,0-1 0,-1 1 0,1-1 0,0 1 0,0-1 0,-1 1 0,1 0 0,-1-1 0,1 1 0,0-1 0,-1 1 0,1-1 0,0 0 0,-1 1 0,1-1 0,-1 0 0,1 0 0,0 1 0,-1-1 0,1 0 0,-1 0 0,1 0 0,-1 1 0,1-1 0,-1 0 0,1 0 0,0 0 0,-1 0 0,1 0 0,-1 0 0,1 0 0,-1 0 0,1 0 0,-1 0 0,1 0 0,-1 0 0,0-1 0,-11-10 0,10 7 0,0 1 0,1-1 0,-1 0 0,1 1 0,-1-1 0,0-5 0,2 7 0,-1 0 0,1 0 0,0 0 0,0 0 0,0 0 0,1 1 0,-1-1 0,0 0 0,1 0 0,-1 0 0,1 0 0,-1 1 0,1-1 0,0 0 0,0 1 0,0-1 0,0 0 0,0 1 0,0-1 0,0 1 0,0 0 0,1-1 0,-1 1 0,0 0 0,1 0 0,-1 0 0,1 0 0,0 0 0,-1 0 0,1 0 0,1 0 0,1 0 0,0 0 0,-1 1 0,1-1 0,-1 1 0,1 0 0,-1 0 0,1 0 0,0 0 0,-1 1 0,1-1 0,-1 1 0,1 0 0,-1 0 0,1 1 0,3 1 0,23 10-1365,-16-8-5461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3.853"/>
    </inkml:context>
    <inkml:brush xml:id="br0">
      <inkml:brushProperty name="width" value="0.05" units="cm"/>
      <inkml:brushProperty name="height" value="0.05" units="cm"/>
    </inkml:brush>
  </inkml:definitions>
  <inkml:trace contextRef="#ctx0" brushRef="#br0">0 213 24575,'1'-20'0,"7"-37"0,-2 16 0,-4 33 0,-1 1 0,1-1 0,4-11 0,-5 18 0,-1 0 0,1 0 0,-1 0 0,1-1 0,-1 1 0,1 0 0,0 0 0,0 0 0,-1 0 0,1 1 0,0-1 0,0 0 0,2-1 0,-3 2 0,1 0 0,0 0 0,-1 0 0,1 0 0,-1 0 0,1 0 0,-1 0 0,1 0 0,0 0 0,-1 0 0,1 0 0,-1 0 0,1 1 0,-1-1 0,1 0 0,-1 0 0,1 1 0,-1-1 0,1 0 0,-1 1 0,1-1 0,-1 0 0,1 1 0,-1-1 0,0 1 0,1-1 0,-1 1 0,0-1 0,1 1 0,-1-1 0,0 1 0,5 6 0,-1 0 0,-1 1 0,1-1 0,-1 1 0,-1-1 0,1 1 0,-1 0 0,-1 0 0,2 9 0,-1 10 0,-3 38 0,1-40 0,2 38 0,-2-63 0,0 0 0,0 0 0,0 0 0,0 0 0,0 0 0,1 0 0,-1 0 0,0-1 0,0 1 0,0 0 0,0 0 0,0 0 0,0 0 0,0 0 0,0 0 0,0 0 0,0 0 0,1 0 0,-1-1 0,0 1 0,0 0 0,0 0 0,0 0 0,0 0 0,0 0 0,0 0 0,1 0 0,-1 0 0,0 0 0,0 0 0,0 0 0,0 0 0,0 0 0,0 0 0,1 0 0,-1 0 0,0 0 0,0 0 0,0 0 0,0 0 0,0 0 0,0 0 0,1 0 0,-1 0 0,0 1 0,0-1 0,0 0 0,0 0 0,0 0 0,0 0 0,0 0 0,0 0 0,0 0 0,1 0 0,-1 0 0,0 1 0,0-1 0,0 0 0,0 0 0,6-12 0,-5 11 0,72-137 0,-57 113 0,1 1 0,0 1 0,29-29 0,-42 48 0,0 0 0,0 1 0,1-1 0,0 1 0,0-1 0,0 2 0,0-1 0,8-3 0,-11 5 0,0 1 0,0-1 0,-1 1 0,1 0 0,0 0 0,0-1 0,0 1 0,0 0 0,-1 1 0,1-1 0,0 0 0,0 0 0,0 1 0,0-1 0,-1 1 0,1 0 0,0-1 0,-1 1 0,1 0 0,0 0 0,-1 0 0,1 0 0,-1 0 0,0 1 0,1-1 0,-1 0 0,0 1 0,1-1 0,-1 0 0,1 3 0,3 4 0,-1 0 0,0 1 0,0-1 0,0 1 0,-1 0 0,-1 0 0,0 0 0,2 10 0,-1 11 0,-1 36 0,-2-40 0,1-1 0,5 28 0,0-33-1365,1-6-5461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4.784"/>
    </inkml:context>
    <inkml:brush xml:id="br0">
      <inkml:brushProperty name="width" value="0.05" units="cm"/>
      <inkml:brushProperty name="height" value="0.05" units="cm"/>
    </inkml:brush>
  </inkml:definitions>
  <inkml:trace contextRef="#ctx0" brushRef="#br0">186 412 24575,'0'-2'0,"0"0"0,-1-1 0,1 1 0,-1-1 0,1 1 0,-1 0 0,0 0 0,0-1 0,0 1 0,0 0 0,0 0 0,0 0 0,-1 0 0,1 0 0,-1 0 0,1 0 0,-1 1 0,0-1 0,0 0 0,0 1 0,0 0 0,0-1 0,0 1 0,0 0 0,-4-1 0,3 0 0,0 1 0,0 0 0,0 0 0,0 1 0,0-1 0,0 1 0,-1-1 0,1 1 0,0 0 0,0 0 0,-1 1 0,1-1 0,0 1 0,0-1 0,0 1 0,0 0 0,0 0 0,-5 3 0,1 0 0,1 1 0,0 0 0,1 1 0,-1-1 0,1 1 0,0 0 0,1 1 0,-1-1 0,1 1 0,0 0 0,1-1 0,0 2 0,0-1 0,-3 11 0,3-6 0,0 0 0,0 0 0,1 0 0,1 0 0,0 0 0,1 0 0,0 1 0,3 18 0,-1-25 0,-1 1 0,1-1 0,0 1 0,1-1 0,-1 1 0,1-1 0,0 0 0,1 0 0,0-1 0,0 1 0,0-1 0,0 0 0,1 0 0,0 0 0,0-1 0,0 1 0,6 3 0,-2-3 0,-1-1 0,1 0 0,0 0 0,0 0 0,0-1 0,0-1 0,0 0 0,1 0 0,-1-1 0,1 0 0,13 0 0,-12-1 0,1-1 0,-1-1 0,0 1 0,0-2 0,1 1 0,-2-2 0,1 1 0,0-2 0,16-8 0,-21 9 0,1 0 0,0 0 0,-1-1 0,0 0 0,0 0 0,-1-1 0,1 0 0,-1 0 0,0 0 0,-1 0 0,0-1 0,0 0 0,0 0 0,3-9 0,-6 14 0,0 0 0,0 0 0,-1 0 0,1 0 0,0 0 0,-1-1 0,0 1 0,1 0 0,-1 0 0,0 0 0,0 0 0,0-1 0,-1 1 0,1 0 0,0 0 0,-1 0 0,1 0 0,-3-4 0,1 5 0,3 6 0,7 7 0,1-7 0,-1 1 0,0-2 0,1 1 0,0-1 0,0-1 0,19 6 0,-21-7 0,0-1 0,0 1 0,0-1 0,1-1 0,-1 1 0,0-1 0,1-1 0,-1 1 0,0-1 0,7-2 0,-11 2 0,0 0 0,0 0 0,0-1 0,0 1 0,0-1 0,-1 0 0,1 0 0,-1 0 0,1 0 0,-1 0 0,0 0 0,0-1 0,0 1 0,0-1 0,0 0 0,-1 1 0,1-1 0,-1 0 0,0 0 0,2-4 0,-2 2 0,1 0 0,-1 0 0,-1-1 0,1 1 0,-1 0 0,0-1 0,0 1 0,0 0 0,-1-1 0,0 1 0,-2-9 0,2 10 0,-1 0 0,1 1 0,-1-1 0,1 0 0,-1 1 0,0-1 0,0 1 0,-1 0 0,1 0 0,-1-1 0,0 2 0,1-1 0,-1 0 0,-1 1 0,-3-4 0,4 5 0,0 0 0,1 0 0,-1 0 0,0 0 0,0 0 0,0 1 0,0-1 0,0 1 0,0 0 0,0 0 0,0 0 0,0 0 0,0 0 0,0 1 0,0-1 0,0 1 0,0 0 0,0 0 0,0 0 0,0 0 0,0 1 0,-3 2 0,-3 1 0,1 1 0,0 1 0,1-1 0,0 1 0,0 1 0,0-1 0,1 1 0,0 0 0,0 0 0,1 1 0,0 0 0,1 0 0,0 0 0,0 0 0,1 1 0,0 0 0,1-1 0,0 1 0,0 0 0,1 0 0,1 0 0,0 16 0,1-20 0,0-1 0,1 0 0,-1 0 0,1 0 0,0 0 0,1 0 0,-1 0 0,1 0 0,0-1 0,0 1 0,0-1 0,1 0 0,0 0 0,0 0 0,0 0 0,0-1 0,0 0 0,1 0 0,-1 0 0,1 0 0,0 0 0,0-1 0,0 0 0,9 2 0,-1 0 0,0-1 0,0 0 0,0-1 0,0-1 0,0 0 0,1-1 0,-1 0 0,0-1 0,15-3 0,-11 0 0,0-1 0,0 0 0,-1-1 0,0-1 0,0-1 0,-1 0 0,0-1 0,0-1 0,-1 0 0,0-1 0,-1 0 0,0-1 0,-1-1 0,-1 0 0,0 0 0,0-1 0,-1-1 0,-1 0 0,-1 0 0,0 0 0,-1-1 0,0-1 0,7-27 0,-2-11 0,-2 0 0,-2-1 0,-3 0 0,-2 0 0,-5-68 0,2 120 0,-4-32 0,4 35 0,0-1 0,0 1 0,-1 0 0,1 0 0,0-1 0,-1 1 0,1 0 0,0 0 0,-1-1 0,0 1 0,1 0 0,-1 0 0,0 0 0,1 0 0,-1 0 0,0 0 0,0 0 0,0 0 0,0 0 0,0 0 0,0 1 0,-1-2 0,1 3 0,0-1 0,0 1 0,0-1 0,0 1 0,0 0 0,0-1 0,0 1 0,1 0 0,-1 0 0,0 0 0,0 0 0,1 0 0,-1 0 0,1-1 0,-1 1 0,1 1 0,-1-1 0,1 0 0,-1 0 0,1 0 0,0 0 0,0 2 0,-1-3 0,-4 21 0,0-1 0,1 0 0,1 1 0,-1 34 0,7 85 0,0-98 0,1 0 0,13 52 0,-13-78 0,1 0 0,0 0 0,2 0 0,-1 0 0,2-1 0,0 0 0,1 0 0,15 19 0,-19-29 34,0 0 1,-1 0-1,2-1 0,-1 1 0,0-1 0,1 0 0,0-1 0,0 0 0,10 5 1,-14-7-107,1 0 1,0 0 0,0-1 0,0 1 0,0-1 0,0 1 0,0-1 0,0 0 0,0 0-1,0 0 1,0-1 0,0 1 0,0-1 0,-1 1 0,1-1 0,0 0 0,0 0 0,0 0 0,-1-1-1,1 1 1,0-1 0,-1 1 0,4-4 0,6-7-6755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7.854"/>
    </inkml:context>
    <inkml:brush xml:id="br0">
      <inkml:brushProperty name="width" value="0.05" units="cm"/>
      <inkml:brushProperty name="height" value="0.05" units="cm"/>
    </inkml:brush>
  </inkml:definitions>
  <inkml:trace contextRef="#ctx0" brushRef="#br0">583 195 24575,'-101'484'-474,"41"-184"-5,-285 1390 288,280-1272-79,57-329 180,4 1 0,13 151 0,-6-209 230,2-2 1,1 1-1,1 0 0,2-1 1,18 43-1,-21-59-80,1-1 0,0-1 1,1 1-1,0-1 0,1-1 0,0 1 0,1-2 0,1 1 0,-1-1 1,2-1-1,-1 0 0,1-1 0,26 14 0,-8-8-60,0-3 0,1 0 0,59 11 0,102 6 0,461 22-1997,-418-35 1235,0 0 591,1551 89-2909,-2-91 812,-692-73 1922,-1062 57 314,14 0 567,0-1 0,-1-3 0,0-1 0,51-17 0,-88 23-257,0-1 0,0 1 0,0-1-1,-1 0 1,1 0 0,-1-1-1,7-6 1,-10 9-187,-1-1 0,1 1 0,-1-1 0,0 1 0,1-1 0,-1 0 0,0 0 0,0 0 0,0 0 0,-1 0 0,1 0 0,0 0 0,-1 0 0,1 0 0,-1 0 0,0 0 0,0 0 0,0 0 0,0 0 0,0 0 1,0 0-1,0 0 0,-1 0 0,1 0 0,-2-3 0,-1-3 32,0 0 1,-1 0-1,0 1 1,0-1 0,-1 1-1,-8-10 1,-39-39 354,30 35-429,-51-54-49,-212-233 0,245 258 0,2-2 0,2-2 0,2-1 0,-39-92 0,49 85-55,3-2 0,3 0 0,3-1 0,2 0 0,-5-98 0,13 30-109,20-233-1,100-422 165,-17 154 0,-98 632 0,20-243 0,-20 217 0,-1 0 0,-1-1 0,-1 1 0,-2 0 0,-1 0 0,-15-43 0,17 60 9,-1-1 0,-1 1 1,0 1-1,-1-1 1,0 1-1,0 0 0,-1 1 1,0-1-1,-1 2 0,-10-10 1,5 9 22,1-1 1,-1 2-1,-1 0 0,1 0 1,-1 2-1,-28-10 0,-3 5 34,0 3 0,-1 1 0,0 2 0,-64 2 0,-427 20-667,214-2 324,-1068-6-3216,194-5 2898,349 48-669,659-22 1918,122-16-3269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8.432"/>
    </inkml:context>
    <inkml:brush xml:id="br0">
      <inkml:brushProperty name="width" value="0.05" units="cm"/>
      <inkml:brushProperty name="height" value="0.05" units="cm"/>
    </inkml:brush>
  </inkml:definitions>
  <inkml:trace contextRef="#ctx0" brushRef="#br0">4546 3598 24575,'4'-5'0,"-1"0"0,1 0 0,-1-1 0,0 1 0,0-1 0,0 0 0,-1 0 0,0 0 0,0 0 0,-1 0 0,0 0 0,1-8 0,0-13 0,-1-43 0,-2 38 0,38-577 0,-9 274 0,-25 249 0,-17-164 0,6 198-51,-2 1 1,-2-1-1,-3 2 0,-41-93 0,25 78-97,-3 3-1,-3 0 1,-50-61-1,4 23-152,-4 4 0,-4 3-1,-169-131 1,132 127 129,-4 6 0,-248-128 0,203 136-329,-353-113 0,272 126 344,-4 11 0,-2 12 0,-449-22 0,302 66-517,333 8 1693,1 3 1,0 4-1,-96 27 0,158-35-764,-3 2 99,-35 5 1,48-10-465,1 0 1,-1-1-1,1 0 1,-1 0-1,1 0 1,-1-1-1,0 0 1,1 1-1,0-2 1,-1 1-1,1 0 1,0-1-1,-6-2 1,0-3-6717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28.791"/>
    </inkml:context>
    <inkml:brush xml:id="br0">
      <inkml:brushProperty name="width" value="0.05" units="cm"/>
      <inkml:brushProperty name="height" value="0.05" units="cm"/>
    </inkml:brush>
  </inkml:definitions>
  <inkml:trace contextRef="#ctx0" brushRef="#br0">361 8 24575,'0'0'0,"0"-1"0,0 1 0,0 0 0,0 0 0,0 0 0,0-1 0,0 1 0,0 0 0,0 0 0,0-1 0,0 1 0,0 0 0,0 0 0,0-1 0,0 1 0,0 0 0,-1 0 0,1 0 0,0-1 0,0 1 0,0 0 0,0 0 0,0 0 0,0-1 0,-1 1 0,1 0 0,0 0 0,0 0 0,0 0 0,-1 0 0,1-1 0,0 1 0,0 0 0,0 0 0,-1 0 0,1 0 0,0 0 0,0 0 0,-1 0 0,1 0 0,0 0 0,0 0 0,-1 0 0,1 0 0,0 0 0,0 0 0,0 0 0,-1 0 0,1 0 0,0 0 0,0 0 0,-1 0 0,1 0 0,0 1 0,0-1 0,0 0 0,-1 0 0,1 0 0,0 0 0,0 0 0,0 1 0,-1-1 0,1 0 0,0 0 0,0 0 0,0 1 0,-14 12 0,-139 148 0,34-38 0,111-115 0,0 1 0,1 0 0,0 1 0,0-1 0,1 1 0,0 1 0,-5 14 0,10-22 0,0 1 0,0 0 0,0-1 0,1 1 0,-1 0 0,1 0 0,0-1 0,0 1 0,1 0 0,-1 0 0,1 0 0,-1-1 0,1 1 0,1 0 0,-1-1 0,0 1 0,1-1 0,0 0 0,-1 1 0,1-1 0,1 0 0,-1 0 0,0 0 0,1 0 0,-1 0 0,6 3 0,6 6 68,0-2-1,1 0 1,0 0 0,20 8-1,66 25-1325,-89-38 813,75 27-6381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2.422"/>
    </inkml:context>
    <inkml:brush xml:id="br0">
      <inkml:brushProperty name="width" value="0.05" units="cm"/>
      <inkml:brushProperty name="height" value="0.05" units="cm"/>
    </inkml:brush>
  </inkml:definitions>
  <inkml:trace contextRef="#ctx0" brushRef="#br0">258 503 24575,'-2'-4'0,"-2"-4"0,0-1 0,-1 1 0,0 0 0,0 0 0,-12-12 0,16 20 0,1 0 0,0 0 0,-1 0 0,1-1 0,0 1 0,-1 0 0,1 0 0,0 0 0,-1 0 0,1 0 0,-1 0 0,1 0 0,0 0 0,-1 0 0,1 0 0,0 1 0,-1-1 0,1 0 0,0 0 0,-1 0 0,1 0 0,0 0 0,-1 1 0,1-1 0,0 0 0,0 0 0,-1 0 0,1 1 0,0-1 0,0 0 0,-1 1 0,1-1 0,0 0 0,0 0 0,0 1 0,0-1 0,-1 0 0,1 1 0,0-1 0,0 0 0,0 1 0,0 0 0,-8 17 0,8-17 0,-77 248 0,48-152 0,-35 173 0,48-194 0,11-60 0,3-20 0,0-30 0,3-69 0,4 0 0,5 1 0,36-159 0,-34 213 0,2 2 0,2 0 0,2 1 0,47-85 0,-53 110 0,1 0 0,0 1 0,2 1 0,0 0 0,2 1 0,0 0 0,0 2 0,1 0 0,1 1 0,1 0 0,0 2 0,27-13 0,-33 20 0,-1 0 0,0 1 0,1 1 0,0 0 0,-1 0 0,1 2 0,0 0 0,0 0 0,1 1 0,-1 1 0,0 1 0,-1-1 0,1 2 0,21 7 0,-25-7 0,-1 1 0,1 0 0,-1 0 0,0 1 0,-1 0 0,1 1 0,-1 0 0,0 0 0,0 1 0,-1 0 0,0 1 0,0-1 0,-1 1 0,0 0 0,-1 1 0,1-1 0,-1 1 0,-1 0 0,0 1 0,5 16 0,-6-14 0,0 0 0,-1 0 0,-1 0 0,0 0 0,-1 0 0,0 0 0,0 0 0,-2 0 0,1 0 0,-6 19 0,1-15 0,0 1 0,-1-1 0,0 0 0,-1-1 0,-1 0 0,-18 24 0,5-12 0,-2-2 0,-1 0 0,-1-2 0,0 0 0,-2-2 0,-55 32 0,28-23 0,-76 31 0,100-49 0,0-2 0,0-1 0,-1-2 0,-42 6 0,96-14 0,0 1 0,0 2 0,0 0 0,-1 1 0,1 1 0,-1 1 0,0 1 0,0 1 0,0 1 0,-1 1 0,22 12 0,14 12 0,-1 2 0,83 69 0,-114-83-455,2-1 0,53 30 0,-44-34-6371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2.831"/>
    </inkml:context>
    <inkml:brush xml:id="br0">
      <inkml:brushProperty name="width" value="0.05" units="cm"/>
      <inkml:brushProperty name="height" value="0.05" units="cm"/>
    </inkml:brush>
  </inkml:definitions>
  <inkml:trace contextRef="#ctx0" brushRef="#br0">186 459 24575,'0'0'0,"0"-1"0,0 0 0,0 0 0,0 0 0,0 0 0,0 0 0,0 0 0,0 0 0,-1 0 0,1 0 0,0 0 0,-1 0 0,1 0 0,-1 0 0,0-1 0,1 2 0,-1 0 0,1-1 0,0 1 0,-1 0 0,1 0 0,-1 0 0,1 0 0,0-1 0,-1 1 0,1 0 0,0 0 0,-1 0 0,1 0 0,-1 0 0,1 0 0,-1 0 0,1 0 0,0 0 0,-1 0 0,1 0 0,-1 0 0,1 1 0,0-1 0,-1 0 0,0 0 0,-1 1 0,0 1 0,-1-1 0,1 1 0,0 0 0,0 0 0,0-1 0,0 1 0,0 0 0,-2 4 0,-16 23 0,2 1 0,-27 60 0,-17 69 0,59-151 0,10-56 0,78-238 0,-58 211 0,63-124 0,-38 112 0,-45 78 0,0 0 0,0 1 0,0-1 0,1 2 0,0-1 0,1 1 0,9-6 0,-15 11 0,0 1 0,0-1 0,1 1 0,-1-1 0,0 1 0,1 0 0,-1 0 0,1 0 0,-1 1 0,1-1 0,-1 1 0,1 0 0,-1 0 0,1 0 0,-1 0 0,1 1 0,-1 0 0,1-1 0,-1 1 0,1 0 0,-1 1 0,0-1 0,1 0 0,-1 1 0,0 0 0,0 0 0,0 0 0,-1 0 0,1 0 0,0 1 0,3 3 0,3 5 0,0-1 0,-1 1 0,-1 0 0,0 1 0,0 0 0,10 25 0,-1 8 80,-2 1 0,-2 0 0,12 94 0,-6 147-787,-14-186-271,-1-56-5848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3.134"/>
    </inkml:context>
    <inkml:brush xml:id="br0">
      <inkml:brushProperty name="width" value="0.05" units="cm"/>
      <inkml:brushProperty name="height" value="0.05" units="cm"/>
    </inkml:brush>
  </inkml:definitions>
  <inkml:trace contextRef="#ctx0" brushRef="#br0">0 33 24575,'3'0'0,"7"0"0,7 0 0,7-3 0,10-1 0,9-2 0,9-4 0,-5 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3.448"/>
    </inkml:context>
    <inkml:brush xml:id="br0">
      <inkml:brushProperty name="width" value="0.05" units="cm"/>
      <inkml:brushProperty name="height" value="0.05" units="cm"/>
    </inkml:brush>
  </inkml:definitions>
  <inkml:trace contextRef="#ctx0" brushRef="#br0">0 341 24575,'2'-2'0,"0"0"0,-1 0 0,1-1 0,-1 1 0,0-1 0,0 1 0,0-1 0,0 0 0,0 1 0,-1-1 0,1 0 0,0-3 0,2-38 0,-3 31 0,2 39 0,8 46 0,-2-23 0,11 79 0,21 168 0,-41-270 0,1-26 0,0 0 0,0 0 0,-1 0 0,1 1 0,0-1 0,0 0 0,0 0 0,0 0 0,-1 0 0,1 0 0,0 0 0,0 0 0,0 0 0,-1 0 0,1 0 0,0 0 0,0 0 0,0 0 0,0 0 0,-1 0 0,1 0 0,0 0 0,0 0 0,0 0 0,-1 0 0,1 0 0,0 0 0,0 0 0,0 0 0,0-1 0,-1 1 0,1 0 0,0 0 0,0 0 0,0 0 0,0 0 0,0 0 0,0-1 0,-1 1 0,1 0 0,0 0 0,0 0 0,0 0 0,0-1 0,0 1 0,0 0 0,0 0 0,0 0 0,0 0 0,0-1 0,0 1 0,0 0 0,0-1 0,-4-6 0,0 0 0,1-1 0,-4-16 0,-5-28 0,2-1 0,3-1 0,0-80 0,7 92 0,2 0 0,2 1 0,2-1 0,2 1 0,13-43 0,-16 68 0,1 0 0,0 1 0,1-1 0,1 2 0,1-1 0,0 1 0,0 0 0,18-19 0,-21 27 0,-1 1 0,1 0 0,0 0 0,1 1 0,-1 0 0,1 0 0,-1 0 0,1 1 0,0 0 0,1 0 0,-1 0 0,0 1 0,1 0 0,-1 1 0,1 0 0,0 0 0,0 1 0,-1 0 0,1 0 0,11 2 0,-6 1 0,-1 0 0,-1 1 0,1 0 0,0 0 0,-1 2 0,0-1 0,0 2 0,-1-1 0,0 1 0,0 1 0,0 0 0,-1 0 0,12 14 0,-17-17 0,0 0 0,0 0 0,-1 1 0,0-1 0,0 1 0,0 0 0,-1 0 0,1 0 0,-1 0 0,-1 0 0,1 0 0,0 7 0,-2-8 0,0 0 0,0 0 0,-1 0 0,0 0 0,1 0 0,-2 0 0,1-1 0,0 1 0,-1 0 0,0-1 0,0 1 0,-1-1 0,1 0 0,-1 0 0,0 0 0,0 0 0,-5 5 0,-3 1 0,0 0 0,0-1 0,-2 0 0,1-1 0,-1 0 0,0-1 0,0 0 0,-1-1 0,-18 5 0,-15 3 0,-72 11 0,44-14-1365,9-4-5461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3.821"/>
    </inkml:context>
    <inkml:brush xml:id="br0">
      <inkml:brushProperty name="width" value="0.05" units="cm"/>
      <inkml:brushProperty name="height" value="0.05" units="cm"/>
    </inkml:brush>
  </inkml:definitions>
  <inkml:trace contextRef="#ctx0" brushRef="#br0">2590 1 24575,'-485'148'-2269,"24"43"-550,-163 120 894,483-228 1942,3 6 0,-156 131 0,240-174-139,1 3-1,3 2 1,2 2 0,-66 94-1,95-116 47,0 1 0,3 0 1,0 2-1,-14 48 0,22-56 52,2 0-1,1 1 1,1-1 0,1 1 0,1 0 0,3 46-1,2-45 27,2 1-1,0-1 1,2 0-1,0 0 1,2-1-1,2 0 1,25 48-1,-16-42 5,0-2-1,3 0 0,0-2 0,2 0 0,41 36 0,-22-27 8,2-2 0,98 58 0,-70-54 7,108 42 0,-67-41-71,2-5 0,2-5 0,0-5 0,129 11 0,-75-23-47,0-7 1,224-20 0,-231-3 97,0-7 0,-1-7 0,288-93 0,-345 85 0,-2-5 0,-2-5 0,-2-4 0,-3-5 0,-2-4 0,131-107 0,-172 119-52,-2-2-1,-2-3 1,-3-2-1,-2-1 1,-3-3-1,41-74 1,-63 93 4,-1-2 1,-3 0 0,-1-1-1,14-63 1,-23 72 36,-2 1 1,-2-1-1,-1 0 1,-2 0-1,-1 0 0,-8-53 1,4 59 13,-2 1 1,-2-1 0,0 1-1,-2 1 1,-1 0-1,-1 0 1,-1 1-1,-19-27 1,10 21-2,-1 2 1,-2 1-1,-1 1 0,-1 1 0,-49-38 0,27 30-18,-2 1 1,-105-51-1,72 48-60,-107-32 1,32 25 23,-2 7 0,-2 7-1,-183-9 1,-491 33 284,550 25 933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3.300"/>
    </inkml:context>
    <inkml:brush xml:id="br0">
      <inkml:brushProperty name="width" value="0.05" units="cm"/>
      <inkml:brushProperty name="height" value="0.05" units="cm"/>
    </inkml:brush>
  </inkml:definitions>
  <inkml:trace contextRef="#ctx0" brushRef="#br0">88 50 24575,'0'-2'0,"0"1"0,1 0 0,-1 0 0,0 0 0,0-1 0,0 1 0,-1 0 0,1 0 0,0 0 0,0 0 0,-1 0 0,1-1 0,0 1 0,-1 0 0,1 0 0,-1 0 0,0 0 0,1 0 0,-1 0 0,-1-1 0,1 2 0,0 0 0,0 0 0,0 1 0,0-1 0,0 0 0,0 1 0,0-1 0,0 1 0,0-1 0,0 1 0,0 0 0,1-1 0,-1 1 0,0 0 0,0 0 0,1-1 0,-1 1 0,0 0 0,1 0 0,-1 0 0,1 0 0,-1 0 0,0 2 0,-8 12 0,1 1 0,1 0 0,0 1 0,1 0 0,0 0 0,2 0 0,0 0 0,-3 31 0,6-34 0,0-1 0,1 1 0,0-1 0,1 0 0,1 1 0,0-1 0,1 0 0,0 0 0,1 0 0,1 0 0,0-1 0,7 15 0,-8-22 0,-1 0 0,1 0 0,0 0 0,0 0 0,0-1 0,0 1 0,1-1 0,0-1 0,0 1 0,0 0 0,0-1 0,1 0 0,-1 0 0,1-1 0,0 0 0,0 0 0,-1 0 0,1-1 0,1 1 0,-1-1 0,9 0 0,-8-1 0,1-1 0,-1 1 0,0-2 0,0 1 0,0-1 0,0 0 0,0 0 0,-1 0 0,1-1 0,0 0 0,-1-1 0,0 0 0,0 0 0,0 0 0,0 0 0,-1-1 0,0 0 0,6-7 0,-2 0 0,0 0 0,-2 0 0,1-1 0,-1 0 0,-1 0 0,-1-1 0,0 1 0,0-1 0,-1 0 0,2-24 0,-4 24 0,0 0 0,-1 0 0,-1 0 0,-1 0 0,0 0 0,0 0 0,-2 0 0,0 1 0,0-1 0,-1 1 0,-7-16 0,10 25 0,-1 0 0,0 0 0,-1 0 0,1 0 0,-1 0 0,0 0 0,1 1 0,-2-1 0,1 1 0,0 0 0,-1 0 0,1 0 0,-1 0 0,0 1 0,0-1 0,0 1 0,0 0 0,0 0 0,-1 1 0,1-1 0,0 1 0,-1 0 0,1 0 0,-1 1 0,0-1 0,1 1 0,-1 0 0,1 0 0,-1 0 0,0 1 0,1 0 0,-1 0 0,1 0 0,-1 0 0,1 1 0,-6 2 0,0 0 0,-1 1 0,-17 11 0,25-14 0,1-1 0,0 1 0,0-1 0,0 1 0,0 0 0,0 0 0,0-1 0,1 1 0,-1 0 0,1 1 0,-1-1 0,1 0 0,0 0 0,0 1 0,0-1 0,0 1 0,0-1 0,-1 5 0,5 3-1365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9.642"/>
    </inkml:context>
    <inkml:brush xml:id="br0">
      <inkml:brushProperty name="width" value="0.05" units="cm"/>
      <inkml:brushProperty name="height" value="0.05" units="cm"/>
    </inkml:brush>
  </inkml:definitions>
  <inkml:trace contextRef="#ctx0" brushRef="#br0">45 251 24575,'0'3'0,"-3"1"0,-1-3 0,-3-5 0,-3-5 0,-2-3 0,3-3 0,9-1 0,14-2 0,15 0 0,18 1 0,18-4 0,15-1 0,9 1 0,7-2 0,-2 0 0,-5 1 0,-18 4-8191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49.963"/>
    </inkml:context>
    <inkml:brush xml:id="br0">
      <inkml:brushProperty name="width" value="0.05" units="cm"/>
      <inkml:brushProperty name="height" value="0.05" units="cm"/>
    </inkml:brush>
  </inkml:definitions>
  <inkml:trace contextRef="#ctx0" brushRef="#br0">59 101 24575,'-6'-3'0,"0"0"0,1-1 0,0 0 0,0 0 0,0-1 0,0 0 0,-8-9 0,12 13 0,1 0 0,-1 0 0,0 0 0,0 0 0,1 0 0,-1 0 0,0 0 0,1 0 0,-1-1 0,1 1 0,0 0 0,-1 0 0,1 0 0,0-1 0,0 1 0,0 0 0,0 0 0,0 0 0,0-1 0,0 1 0,0 0 0,0 0 0,0-1 0,1 1 0,-1 0 0,0 0 0,1 0 0,-1 0 0,1 0 0,0-1 0,-1 1 0,1 0 0,0 0 0,0 0 0,-1 1 0,1-1 0,0 0 0,0 0 0,0 0 0,0 1 0,0-1 0,0 0 0,0 1 0,0-1 0,1 1 0,-1-1 0,0 1 0,2-1 0,5-1 0,1-1 0,-1 2 0,1-1 0,0 1 0,0 0 0,0 1 0,-1 0 0,1 1 0,0-1 0,0 2 0,0-1 0,11 5 0,-5-2 0,0 1 0,0 1 0,-1 1 0,1 0 0,25 18 0,-31-18 0,1 1 0,-1-1 0,0 2 0,-1-1 0,0 1 0,-1 0 0,1 1 0,-2 0 0,1 0 0,-2 1 0,1-1 0,5 17 0,-9-18 0,1 0 0,-1 0 0,-1 0 0,0 0 0,0 0 0,-1 0 0,0 0 0,0 1 0,-1-1 0,-1 0 0,1 0 0,-1 0 0,-1-1 0,0 1 0,0 0 0,0-1 0,-6 9 0,-1 0-455,-1-1 0,-15 19 0,-29 26-6371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0.492"/>
    </inkml:context>
    <inkml:brush xml:id="br0">
      <inkml:brushProperty name="width" value="0.05" units="cm"/>
      <inkml:brushProperty name="height" value="0.05" units="cm"/>
    </inkml:brush>
  </inkml:definitions>
  <inkml:trace contextRef="#ctx0" brushRef="#br0">325 552 24575,'0'-6'0,"-1"0"0,0 0 0,0 0 0,0 0 0,-1 0 0,0 0 0,0 1 0,-1-1 0,1 1 0,-1-1 0,0 1 0,-1 0 0,1 0 0,-1 0 0,-6-5 0,7 6 0,-1 1 0,1 0 0,0 0 0,-1 1 0,0-1 0,0 1 0,0-1 0,0 1 0,0 0 0,0 1 0,0-1 0,-1 1 0,1 0 0,0 0 0,-1 0 0,1 1 0,-1-1 0,1 1 0,-1 0 0,-8 1 0,4 2 0,0 0 0,0 1 0,0 0 0,0 0 0,1 1 0,0 0 0,0 0 0,0 1 0,0 0 0,1 0 0,0 1 0,0 0 0,1 0 0,-9 13 0,7-8 0,0 0 0,1 1 0,0-1 0,2 1 0,-1 1 0,1-1 0,1 1 0,0 0 0,-1 18 0,4-23 0,0 0 0,1-1 0,0 1 0,1 0 0,0 0 0,0 0 0,1 0 0,0-1 0,1 1 0,0-1 0,0 1 0,0-1 0,1 0 0,1 0 0,6 9 0,-7-12 0,1 1 0,-1-1 0,1-1 0,0 1 0,1-1 0,-1 0 0,1 0 0,-1 0 0,1-1 0,0 0 0,1 0 0,-1 0 0,0-1 0,1 0 0,0 0 0,-1-1 0,1 0 0,0 0 0,0 0 0,11-1 0,-9-1 0,-1 0 0,1 0 0,0 0 0,-1-1 0,1-1 0,-1 1 0,0-1 0,0-1 0,0 0 0,0 0 0,0 0 0,-1-1 0,7-5 0,-4 1 0,-1 0 0,0-1 0,0 0 0,-1 0 0,0-1 0,-1 0 0,12-23 0,-6 3 0,-1-1 0,-2-1 0,-1 0 0,-2 0 0,7-63 0,-7-333 0,-8 427 0,0-28 0,-2 24 0,0 16 0,-2 18 0,-2 43 0,-10 147 0,16-175 0,2 1 0,12 83 0,-11-117-114,-1-1 1,2 0-1,-1 0 0,1-1 0,0 1 1,1-1-1,0 1 0,1-1 0,-1 0 1,1-1-1,12 15 0,-2-10-6712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0.883"/>
    </inkml:context>
    <inkml:brush xml:id="br0">
      <inkml:brushProperty name="width" value="0.05" units="cm"/>
      <inkml:brushProperty name="height" value="0.05" units="cm"/>
    </inkml:brush>
  </inkml:definitions>
  <inkml:trace contextRef="#ctx0" brushRef="#br0">51 25 24575,'-1'-23'0,"-1"21"0,-1 15 0,-20 108 0,21-104 0,1 0 0,0 0 0,1 0 0,1 0 0,4 21 0,-3-27 0,0 0 0,1 0 0,1-1 0,7 17 0,-10-25 0,0 0 0,0 1 0,1-1 0,-1 0 0,0 0 0,1 0 0,0-1 0,-1 1 0,1 0 0,0-1 0,0 1 0,0-1 0,0 1 0,0-1 0,1 0 0,-1 0 0,0 0 0,0 0 0,1 0 0,-1-1 0,1 1 0,-1-1 0,0 1 0,1-1 0,-1 0 0,5 0 0,42-6 0,-11 2 0,46 0 0,-74 4 0,0 1 0,0 0 0,0 0 0,0 1 0,0 0 0,-1 1 0,1 0 0,-1 1 0,16 7 0,-24-10 0,0-1 0,0 1 0,0 0 0,1-1 0,-1 1 0,0 0 0,0 0 0,0-1 0,0 1 0,0 0 0,0 0 0,0 0 0,0 1 0,-1-1 0,1 0 0,0 0 0,-1 0 0,1 0 0,-1 1 0,1-1 0,-1 0 0,1 1 0,-1-1 0,0 0 0,0 1 0,0-1 0,0 0 0,0 1 0,0-1 0,0 0 0,-1 3 0,0-2 0,0 0 0,0 0 0,0 0 0,-1 0 0,1 0 0,-1-1 0,0 1 0,1-1 0,-1 1 0,0-1 0,0 1 0,0-1 0,0 0 0,0 0 0,0 0 0,0 0 0,0-1 0,-4 2 0,-15 3 57,0-1 0,0-1-1,0-1 1,0-1 0,-27-2-1,-105-15-1479,142 14 1141,-42-6-6544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1.350"/>
    </inkml:context>
    <inkml:brush xml:id="br0">
      <inkml:brushProperty name="width" value="0.05" units="cm"/>
      <inkml:brushProperty name="height" value="0.05" units="cm"/>
    </inkml:brush>
  </inkml:definitions>
  <inkml:trace contextRef="#ctx0" brushRef="#br0">1506 201 24575,'-44'-4'-80,"0"2"-1,0 2 1,0 2-1,1 2 0,-1 2 1,1 2-1,0 2 1,-52 18-1,22-1-100,1 3-1,1 4 1,-116 74 0,117-61 181,2 4 0,-117 113 0,140-117 0,2 1 0,3 3 0,2 1 0,-45 81 0,69-108 7,1 2 0,2-1 0,0 2 0,2-1 0,1 1 0,1 0 0,-5 55 0,11-66-4,1 0 1,0-1-1,2 1 1,-1-1-1,2 1 1,1-1-1,0 0 1,0 0-1,2 0 1,0-1-1,1 1 1,0-2-1,1 1 1,1-1-1,12 15 1,-3-8-39,1-2 0,1 0 0,0-1-1,2-1 1,0-1 0,1-1 0,0-1 0,1-1 0,0-1-1,46 15 1,-15-10-42,-1-2 0,2-2-1,0-4 1,67 5 0,-33-10-16,1-4 1,0-4 0,-1-4-1,0-4 1,164-44-1,-175 33 94,-1-4-1,-1-4 0,-1-3 1,-3-3-1,0-3 1,108-81-1,-136 85 1,-2-2 0,-2-1 0,-1-2 0,-2-2 0,-2-1 0,-2-2 0,42-75-1,-57 86-7,-2-1-1,-1-1 0,-2 0 0,-2-1 0,-1 0 1,-2-1-1,-2 0 0,-1 0 0,-2-1 0,-2 1 0,-4-63 1,-1 78-11,0 1 0,-1 0 0,-1 1 0,-1-1 0,-1 1 0,-1 0 0,-2 0 0,0 1 0,0 1 0,-2-1 0,-1 2 0,0 0 0,-2 0 0,0 1 0,-1 1 0,0 1 0,-2 0 0,0 1 0,0 1 0,-1 1 0,-1 1 0,0 0 0,-29-11 0,12 8 6,-2 3 0,1 1 0,-1 1-1,-76-7 1,35 12-868,-113 6-1,10 13-2307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1.995"/>
    </inkml:context>
    <inkml:brush xml:id="br0">
      <inkml:brushProperty name="width" value="0.05" units="cm"/>
      <inkml:brushProperty name="height" value="0.05" units="cm"/>
    </inkml:brush>
  </inkml:definitions>
  <inkml:trace contextRef="#ctx0" brushRef="#br0">359 863 24575,'10'-12'0,"0"1"0,-1-2 0,0 1 0,-1-1 0,8-18 0,28-71 0,-43 98 0,14-36 0,-2-1 0,-2-1 0,10-79 0,-18 90 0,-1 1 0,-1-1 0,-2 0 0,-1 1 0,-2-1 0,-8-35 0,9 54 0,-1 1 0,0-1 0,0 1 0,-1 1 0,-1-1 0,1 1 0,-2-1 0,1 2 0,-2-1 0,-8-9 0,12 15 0,-1 0 0,0-1 0,0 1 0,-1 1 0,1-1 0,-1 1 0,0 0 0,0 0 0,0 1 0,0 0 0,0 0 0,0 0 0,-1 1 0,1 0 0,-1 0 0,1 0 0,-1 1 0,1 0 0,-13 2 0,8 0 0,-1 1 0,1 0 0,0 1 0,0 1 0,0-1 0,0 2 0,1-1 0,0 1 0,0 1 0,1 0 0,0 0 0,0 1 0,0 0 0,1 1 0,1 0 0,-9 12 0,0 1 0,2 1 0,0 1 0,2 0 0,1 0 0,1 1 0,-8 28 0,4 2-66,3 1 1,2 0-1,3 1 0,2-1 0,5 94 0,9-25-131,40 182-1,25-8 198,20 118 0,-91-388 54,1 55 0,-5-76-165,0 0-1,-1 0 0,0 0 0,0 0 0,-1 0 0,0 0 1,-1-1-1,1 1 0,-2-1 0,1 1 0,-7 10 1,-9 3-6057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2.328"/>
    </inkml:context>
    <inkml:brush xml:id="br0">
      <inkml:brushProperty name="width" value="0.05" units="cm"/>
      <inkml:brushProperty name="height" value="0.05" units="cm"/>
    </inkml:brush>
  </inkml:definitions>
  <inkml:trace contextRef="#ctx0" brushRef="#br0">1 300 24575,'5'-1'0,"0"1"0,0-2 0,0 1 0,0-1 0,0 1 0,0-1 0,-1-1 0,1 1 0,4-4 0,12-5 0,185-69 0,-11 5 0,-190 73 0,-1 0 0,1 0 0,-1 0 0,0-1 0,0 1 0,0-1 0,0 0 0,-1-1 0,1 1 0,4-6 0,-7 8 0,-1-1 0,1 1 0,0-1 0,0 0 0,-1 1 0,1-1 0,-1 0 0,0 1 0,0-1 0,1 0 0,-1 0 0,0 1 0,0-1 0,0 0 0,-1 0 0,1 1 0,0-1 0,-1 0 0,1 0 0,-1 1 0,0-1 0,1 1 0,-1-1 0,0 0 0,0 1 0,0-1 0,0 1 0,0 0 0,0-1 0,-3-1 0,1 0 0,1 0 0,-1 1 0,0 0 0,0-1 0,0 1 0,0 0 0,0 0 0,-1 1 0,1-1 0,-1 1 0,-3-2 0,6 3 0,0 0 0,0 0 0,0-1 0,0 1 0,0 0 0,0 0 0,0 0 0,0 0 0,0 0 0,0 1 0,0-1 0,0 0 0,0 0 0,0 1 0,0-1 0,0 1 0,0-1 0,0 1 0,0-1 0,0 1 0,0-1 0,0 1 0,1 0 0,-1-1 0,0 1 0,0 0 0,1 0 0,-1 0 0,1 0 0,-1-1 0,1 1 0,-1 0 0,1 0 0,-1 0 0,1 0 0,0 0 0,-1 0 0,1 0 0,0 0 0,0 0 0,0 1 0,0-1 0,0 1 0,-1 11 0,1-1 0,1 1 0,0 0 0,0-1 0,1 1 0,6 19 0,29 71 0,-24-70 157,-4-7-665,2-1 1,15 27 0,-14-33-6319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2.649"/>
    </inkml:context>
    <inkml:brush xml:id="br0">
      <inkml:brushProperty name="width" value="0.05" units="cm"/>
      <inkml:brushProperty name="height" value="0.05" units="cm"/>
    </inkml:brush>
  </inkml:definitions>
  <inkml:trace contextRef="#ctx0" brushRef="#br0">51 100 24575,'-3'-6'0,"-1"-5"0,1-3 0,-3-2 0,0-2 0,-2 3 0,-2 3 0,0 5-8191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3.059"/>
    </inkml:context>
    <inkml:brush xml:id="br0">
      <inkml:brushProperty name="width" value="0.05" units="cm"/>
      <inkml:brushProperty name="height" value="0.05" units="cm"/>
    </inkml:brush>
  </inkml:definitions>
  <inkml:trace contextRef="#ctx0" brushRef="#br0">66 693 24575,'0'3'0,"0"-1"0,0 0 0,0 0 0,0 1 0,1-1 0,-1 0 0,1 0 0,-1 1 0,1-1 0,0 0 0,0 0 0,0 0 0,0 0 0,0 0 0,3 3 0,-3-4 0,0 0 0,1 0 0,-1 0 0,1 0 0,0-1 0,-1 1 0,1 0 0,0-1 0,-1 1 0,1-1 0,0 1 0,0-1 0,-1 0 0,1 0 0,0 0 0,0 0 0,-1 0 0,1 0 0,0-1 0,0 1 0,1-1 0,8-1 0,-1-1 0,0 0 0,0 0 0,-1-1 0,1-1 0,-1 1 0,0-1 0,17-13 0,-22 14 0,1 0 0,-1 0 0,1 0 0,-1-1 0,-1 0 0,1 0 0,-1 0 0,1 0 0,-2-1 0,1 1 0,0-1 0,-1 0 0,0 1 0,-1-1 0,1 0 0,0-10 0,-1 7 0,-1-1 0,0 1 0,-1-1 0,0 1 0,0 0 0,-1-1 0,0 1 0,-1 0 0,0 0 0,0 0 0,-7-11 0,8 15 0,0 1 0,-1 0 0,0 0 0,0 0 0,0 0 0,-1 0 0,1 0 0,-1 1 0,0 0 0,0 0 0,0 0 0,0 0 0,-1 1 0,1-1 0,-1 1 0,0 0 0,1 0 0,-1 1 0,0 0 0,0 0 0,0 0 0,-10-1 0,11 2 0,-1 1 0,0-1 0,1 1 0,-1-1 0,0 1 0,1 1 0,-1-1 0,1 1 0,0-1 0,-1 1 0,1 1 0,0-1 0,0 0 0,-3 4 0,1-1 0,1 0 0,-1 0 0,2 1 0,-1 0 0,0 0 0,1 0 0,0 0 0,-3 9 0,1-1 0,0-1 0,2 2 0,0-1 0,0 0 0,1 1 0,1 0 0,1-1 0,0 22 0,1-27 0,1 1 0,0-1 0,1 0 0,0 1 0,0-1 0,1 0 0,0 0 0,1 0 0,0-1 0,0 1 0,1-1 0,0 0 0,0 0 0,1-1 0,0 0 0,13 13 0,-13-15 0,1 0 0,-1 0 0,1-1 0,0 0 0,1 0 0,-1-1 0,1 1 0,0-2 0,-1 1 0,1-1 0,1 0 0,-1-1 0,0 0 0,0 0 0,0 0 0,1-1 0,-1-1 0,0 0 0,13-2 0,-12 1 0,1 0 0,-1-1 0,0 0 0,0-1 0,0 0 0,-1 0 0,1-1 0,-1 0 0,0-1 0,0 1 0,-1-1 0,13-13 0,-12 9 0,0 0 0,-1-1 0,0 0 0,-1 0 0,0-1 0,0 1 0,-1-1 0,5-20 0,-2-6 0,-2-1 0,-1 1 0,-2-1 0,-2 0 0,-4-49 0,0 25 0,-3 0 0,-2 0 0,-22-78 0,29 137 0,0 0 0,-1 0 0,1 0 0,-1 0 0,0 0 0,0 1 0,-1-1 0,-2-3 0,4 6 0,1 1 0,0 0 0,0 0 0,0-1 0,-1 1 0,1 0 0,0 0 0,0 0 0,-1-1 0,1 1 0,0 0 0,-1 0 0,1 0 0,0 0 0,-1 0 0,1 0 0,0-1 0,0 1 0,-1 0 0,1 0 0,0 0 0,-1 0 0,1 0 0,0 0 0,-1 0 0,1 1 0,0-1 0,-1 0 0,1 0 0,0 0 0,-1 0 0,1 0 0,0 0 0,0 1 0,-1-1 0,0 1 0,0 1 0,0-1 0,0 1 0,0-1 0,1 1 0,-1 0 0,1-1 0,-1 1 0,1-1 0,-1 1 0,1 3 0,-6 52 0,4 0 0,8 114 0,0-107-341,3-1 0,3-1-1,25 77 1,-22-93-6485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3.534"/>
    </inkml:context>
    <inkml:brush xml:id="br0">
      <inkml:brushProperty name="width" value="0.05" units="cm"/>
      <inkml:brushProperty name="height" value="0.05" units="cm"/>
    </inkml:brush>
  </inkml:definitions>
  <inkml:trace contextRef="#ctx0" brushRef="#br0">373 809 24575,'1'-1'0,"-1"1"0,0-1 0,0 1 0,1-1 0,-1 1 0,0-1 0,0 1 0,0-1 0,0 1 0,1-1 0,-1 1 0,0-1 0,0 1 0,0-1 0,0 1 0,0-1 0,0 1 0,-1-1 0,1 1 0,0-1 0,0 0 0,0 1 0,0-1 0,-1 1 0,1-1 0,0 1 0,0 0 0,-1-1 0,1 1 0,0-1 0,-1 1 0,1-1 0,0 1 0,-1 0 0,1-1 0,-1 1 0,0-1 0,-20-14 0,17 13 0,-53-35 0,-105-64 0,157 98 0,-2-1 0,0 0 0,0 1 0,0 0 0,0 0 0,-9-2 0,15 5 0,-1 0 0,0-1 0,1 1 0,-1 0 0,0 0 0,1 0 0,-1 0 0,0 0 0,1 1 0,-1-1 0,1 0 0,-1 1 0,0-1 0,1 1 0,-1 0 0,1-1 0,-1 1 0,1 0 0,0 0 0,-1 0 0,1 0 0,0 0 0,0 0 0,-1 0 0,1 0 0,0 1 0,0-1 0,0 0 0,1 1 0,-2 1 0,-3 7 0,1-1 0,1 1 0,0 0 0,0 1 0,1-1 0,0 0 0,1 1 0,0-1 0,0 1 0,1-1 0,2 16 0,0-12 0,1 0 0,0 1 0,0-1 0,2 0 0,0-1 0,0 1 0,13 22 0,-15-32 0,0 1 0,0-1 0,0 0 0,1 0 0,0 0 0,-1 0 0,1 0 0,1-1 0,-1 0 0,0 0 0,1 0 0,0 0 0,-1-1 0,1 0 0,0 0 0,0 0 0,0 0 0,1-1 0,-1 0 0,0 0 0,0-1 0,10 1 0,-9-1 0,1-1 0,0 0 0,0 0 0,-1-1 0,1 0 0,-1 0 0,1 0 0,-1-1 0,0 0 0,0 0 0,0 0 0,0-1 0,-1 0 0,1 0 0,-1 0 0,0-1 0,6-7 0,-1-2 0,0-1 0,-1 1 0,-1-1 0,0-1 0,-1 0 0,-1 0 0,0 0 0,-1 0 0,-1-1 0,-1 0 0,3-24 0,-3-8 0,-1 0 0,-9-85 0,-1 61 0,-2 0 0,-4 1 0,-31-98 0,42 160 0,-1 0 0,0 1 0,0-1 0,-1 1 0,-8-12 0,13 20 0,0 1 0,-1-1 0,1 1 0,0 0 0,0-1 0,0 1 0,-1 0 0,1-1 0,0 1 0,-1 0 0,1 0 0,0-1 0,0 1 0,-1 0 0,1 0 0,0-1 0,-1 1 0,1 0 0,-1 0 0,1 0 0,0 0 0,-1 0 0,1 0 0,-1-1 0,1 1 0,0 0 0,-1 0 0,1 0 0,-1 0 0,1 0 0,0 1 0,-1-1 0,1 0 0,-1 0 0,1 0 0,0 0 0,-1 0 0,1 0 0,0 1 0,-1-1 0,1 0 0,0 0 0,-1 0 0,1 1 0,0-1 0,-1 0 0,1 1 0,0-1 0,0 0 0,-1 1 0,1-1 0,0 0 0,0 1 0,0-1 0,0 0 0,-1 1 0,1-1 0,0 1 0,0-1 0,0 0 0,0 1 0,0-1 0,0 1 0,0-1 0,0 1 0,-4 30 0,4 18 0,2 0 0,2-1 0,12 51 0,43 143 0,-44-187 0,3-1 0,2-1 0,34 65 0,-36-89-1365,-3-10-5461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3.682"/>
    </inkml:context>
    <inkml:brush xml:id="br0">
      <inkml:brushProperty name="width" value="0.05" units="cm"/>
      <inkml:brushProperty name="height" value="0.05" units="cm"/>
    </inkml:brush>
  </inkml:definitions>
  <inkml:trace contextRef="#ctx0" brushRef="#br0">1 30 24575,'7'-9'0,"-5"7"0,0-1 0,0 1 0,0 0 0,0 0 0,0 0 0,1 0 0,2-2 0,-4 4 0,-1 0 0,0-1 0,1 1 0,-1 0 0,1 0 0,-1 0 0,0 0 0,1 0 0,-1 0 0,1 0 0,-1 0 0,1 0 0,-1 0 0,0 0 0,1 0 0,-1 0 0,1 0 0,-1 0 0,0 1 0,1-1 0,-1 0 0,0 0 0,1 1 0,8 13 0,-7-4 0,1 1 0,-2-1 0,1 1 0,-1-1 0,-1 21 0,-9 55 0,4-50 0,2-16 0,2-11 0,-1-1 0,1 0 0,1 0 0,-1 1 0,2-1 0,-1 0 0,3 11 0,-3-18 0,0-1 0,0 1 0,1 0 0,-1 0 0,0 0 0,1-1 0,-1 1 0,1 0 0,-1-1 0,1 1 0,-1 0 0,1-1 0,0 1 0,-1-1 0,1 1 0,0-1 0,-1 1 0,1-1 0,0 1 0,0-1 0,-1 0 0,1 1 0,0-1 0,0 0 0,0 0 0,0 0 0,-1 0 0,1 1 0,0-1 0,0 0 0,0 0 0,0-1 0,0 1 0,-1 0 0,1 0 0,0 0 0,0 0 0,0-1 0,-1 1 0,1 0 0,0-1 0,1 0 0,6-3 0,-1 0 0,1 0 0,10-9 0,-2 3 0,-11 7 0,0 0 0,0 1 0,0 0 0,0 0 0,1 0 0,-1 1 0,1 0 0,-1 0 0,1 0 0,0 1 0,-1-1 0,1 1 0,0 1 0,-1-1 0,1 1 0,8 2 0,-9-1 0,-1 0 0,1 0 0,-1 1 0,0-1 0,0 1 0,0 0 0,0 0 0,0 0 0,-1 0 0,0 1 0,1 0 0,-1-1 0,0 1 0,-1 0 0,1 0 0,-1 1 0,0-1 0,0 1 0,2 7 0,0 0 57,0 0 0,-2 0 0,0 1 0,0-1 0,0 17 0,-2-26-132,0 1 1,0-1 0,0 1 0,0-1 0,-1 1-1,1-1 1,-1 1 0,0-1 0,0 1 0,0-1-1,-1 0 1,1 1 0,-1-1 0,0 0 0,1 0-1,-2 0 1,1 0 0,0-1 0,0 1 0,-1 0-1,0-1 1,-4 4 0,-7 0-6752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3.850"/>
    </inkml:context>
    <inkml:brush xml:id="br0">
      <inkml:brushProperty name="width" value="0.05" units="cm"/>
      <inkml:brushProperty name="height" value="0.05" units="cm"/>
    </inkml:brush>
  </inkml:definitions>
  <inkml:trace contextRef="#ctx0" brushRef="#br0">112 210 24575,'-10'0'0,"1"0"0,-1-1 0,1-1 0,-13-2 0,19 3 0,-1 0 0,0-1 0,1 1 0,-1-1 0,1 0 0,-1 0 0,1 0 0,0 0 0,0 0 0,0-1 0,0 1 0,0-1 0,-2-3 0,4 5 0,1 0 0,-1 0 0,1 0 0,0-1 0,-1 1 0,1 0 0,0 0 0,0 0 0,0 0 0,0-1 0,0 1 0,0 0 0,0 0 0,0 0 0,1 0 0,-1-1 0,0 1 0,1 0 0,-1 0 0,0 0 0,1 0 0,0 0 0,-1 0 0,1 0 0,0 0 0,-1 0 0,1 0 0,0 0 0,0 1 0,0-1 0,0 0 0,0 0 0,0 1 0,1-2 0,6-4 0,1 0 0,16-8 0,-21 12 0,107-47 341,-1 2-2047,-92 37-5120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4.556"/>
    </inkml:context>
    <inkml:brush xml:id="br0">
      <inkml:brushProperty name="width" value="0.05" units="cm"/>
      <inkml:brushProperty name="height" value="0.05" units="cm"/>
    </inkml:brush>
  </inkml:definitions>
  <inkml:trace contextRef="#ctx0" brushRef="#br0">168 307 24575,'-13'0'0,"1"-1"0,0 0 0,0-1 0,0 0 0,0-1 0,0-1 0,1 0 0,-1 0 0,1-1 0,0 0 0,-10-8 0,20 13 0,-1-1 0,1 0 0,0 0 0,0 0 0,0 0 0,0 0 0,0 0 0,0 0 0,0 0 0,0 0 0,0 0 0,1 0 0,-1 0 0,0-1 0,1 1 0,-1 0 0,0-3 0,1 3 0,0 0 0,0 0 0,0 0 0,1 0 0,-1 0 0,0 0 0,0 0 0,1 0 0,-1 0 0,0 0 0,1 0 0,-1 0 0,1 1 0,0-1 0,-1 0 0,1 0 0,-1 0 0,3-1 0,2-2 0,1-1 0,1 1 0,-1 1 0,1-1 0,8-3 0,-14 6 0,67-25 0,101-27 0,-97 33 0,38-9 0,68-23 0,-160 43 0,-18 9 0,0-1 0,0 1 0,0 0 0,0 0 0,0 0 0,0-1 0,0 1 0,0 0 0,0 0 0,0 0 0,-1-1 0,1 1 0,0 0 0,0 0 0,0 0 0,0 0 0,0-1 0,0 1 0,0 0 0,0 0 0,-1 0 0,1 0 0,0 0 0,0 0 0,0-1 0,0 1 0,-1 0 0,1 0 0,0 0 0,0 0 0,0 0 0,0 0 0,-1 0 0,1 0 0,0 0 0,0 0 0,0 0 0,-1 0 0,1 0 0,0 0 0,0 0 0,0 0 0,-1 0 0,1 0 0,-38-1 0,-57 11 0,-108 25 0,198-34 0,0 0 0,0 1 0,0-1 0,0 1 0,1 0 0,-1 0 0,0 1 0,-4 2 0,8-3 0,-1-1 0,1 0 0,0 1 0,0-1 0,0 1 0,0-1 0,0 1 0,0-1 0,0 1 0,0 0 0,0-1 0,1 1 0,-1 0 0,1 0 0,0-1 0,-1 1 0,1 0 0,0 0 0,0 0 0,0 0 0,0-1 0,0 1 0,1 0 0,-1 0 0,1 2 0,29 93 0,-4-13 0,1 49-243,11 146 1,-30-217-638,-3-19-5946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4.890"/>
    </inkml:context>
    <inkml:brush xml:id="br0">
      <inkml:brushProperty name="width" value="0.05" units="cm"/>
      <inkml:brushProperty name="height" value="0.05" units="cm"/>
    </inkml:brush>
  </inkml:definitions>
  <inkml:trace contextRef="#ctx0" brushRef="#br0">73 108 24575,'-16'-19'0,"0"-1"0,-20-34 0,35 53 0,1 1 0,0 0 0,-1-1 0,1 1 0,0-1 0,-1 1 0,1-1 0,0 1 0,-1-1 0,1 1 0,0-1 0,0 1 0,0-1 0,0 1 0,-1-1 0,1 0 0,0 1 0,0-1 0,0 1 0,0-1 0,0 1 0,0-1 0,1 1 0,-1-1 0,0 0 0,0 0 0,1 1 0,0 1 0,-1-1 0,1 0 0,0 0 0,-1 1 0,1-1 0,0 0 0,-1 1 0,1-1 0,0 1 0,-1-1 0,1 0 0,-1 1 0,1 0 0,-1-1 0,1 1 0,-1-1 0,0 1 0,1-1 0,0 2 0,17 28-133,-1 0 1,-1 1-1,-2 1 0,-1 0 0,11 40 0,-18-51-435,3 3-6258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5.745"/>
    </inkml:context>
    <inkml:brush xml:id="br0">
      <inkml:brushProperty name="width" value="0.05" units="cm"/>
      <inkml:brushProperty name="height" value="0.05" units="cm"/>
    </inkml:brush>
  </inkml:definitions>
  <inkml:trace contextRef="#ctx0" brushRef="#br0">0 202 24575,'1'3'0,"0"1"0,0-1 0,0 1 0,0-1 0,1 0 0,-1 0 0,1 1 0,0-1 0,0 0 0,0 0 0,0 0 0,1-1 0,-1 1 0,4 3 0,11 14 0,-5 2 0,-1-1 0,-1 1 0,-1 1 0,-2 0 0,0 0 0,-1 1 0,-1-1 0,-1 1 0,0 27 0,2-120 0,3 0 0,22-82 0,-29 142 0,1-1 0,1 1 0,-1 0 0,2 0 0,7-12 0,-11 19 0,0 0 0,0 0 0,1 0 0,-1 1 0,1-1 0,0 1 0,-1-1 0,1 1 0,0 0 0,0-1 0,0 1 0,0 0 0,2-1 0,-2 2 0,-1 0 0,1 0 0,0-1 0,-1 1 0,1 0 0,-1 1 0,1-1 0,-1 0 0,1 0 0,-1 1 0,1-1 0,-1 1 0,1-1 0,-1 1 0,1-1 0,-1 1 0,0 0 0,1 0 0,-1 0 0,0 0 0,2 1 0,2 3 0,0 1 0,-1 0 0,1 0 0,-1 0 0,0 0 0,-1 0 0,1 1 0,-1-1 0,-1 1 0,1 0 0,1 10 0,3 13 0,4 39 0,-10-62 0,5 59 0,26-138 0,-18 42 0,0 1 0,20-27 0,-25 42 0,0 2 0,1-1 0,1 1 0,0 1 0,0 0 0,16-11 0,-26 21 0,0 0 0,0 0 0,0 0 0,1 0 0,-1 0 0,0 0 0,1 1 0,-1-1 0,1 1 0,-1-1 0,1 1 0,-1-1 0,1 1 0,-1 0 0,1 0 0,-1 0 0,1 0 0,-1 0 0,1 0 0,-1 0 0,1 0 0,0 1 0,-1-1 0,1 0 0,-1 1 0,0-1 0,1 1 0,-1 0 0,1 0 0,-1-1 0,0 1 0,0 0 0,1 0 0,-1 0 0,0 0 0,0 0 0,0 1 0,0-1 0,0 0 0,0 0 0,0 1 0,-1-1 0,1 0 0,0 3 0,4 5 0,-1 2 0,0-1 0,-1 0 0,3 21 0,-1-3 0,-3-11 0,1-1 0,1 1 0,6 16 0,-9-30 0,0 1 0,0-1 0,1 0 0,0 0 0,0 0 0,-1 0 0,2 0 0,-1 0 0,0 0 0,1 0 0,-1-1 0,1 1 0,0-1 0,-1 0 0,1 0 0,0 0 0,1 0 0,-1-1 0,6 3 0,-6-3 0,-1-1 0,1 0 0,-1 0 0,1 0 0,-1 0 0,1-1 0,-1 1 0,0-1 0,1 1 0,-1-1 0,1 0 0,-1 0 0,0 0 0,0 0 0,0 0 0,1 0 0,-1-1 0,0 1 0,0-1 0,1-2 0,7-5 0,-1 0 0,12-16 0,-18 21 0,8-10 0,-1 0 0,0-1 0,-2 0 0,0-1 0,0 0 0,9-32 0,-14 40 0,-1 0 0,0 0 0,-1 0 0,0 0 0,0-1 0,0 1 0,-1 0 0,-1-1 0,1 1 0,-1 0 0,-1 0 0,1 0 0,-2-1 0,1 1 0,-1 1 0,-6-13 0,8 17 0,0 1 0,-1 0 0,1 0 0,-1 0 0,1 0 0,-1 0 0,0 0 0,0 0 0,0 0 0,0 1 0,0-1 0,-1 1 0,1-1 0,0 1 0,-1 0 0,-3-1 0,4 1 0,0 1 0,0 0 0,0 0 0,-1 0 0,1 0 0,0 0 0,0 0 0,0 1 0,0-1 0,0 1 0,0 0 0,0-1 0,0 1 0,0 0 0,0 0 0,-2 2 0,-1 0 0,0 1 0,0 0 0,1 1 0,0-1 0,0 1 0,0-1 0,0 1 0,1 1 0,0-1 0,0 0 0,0 1 0,1-1 0,-2 7 0,1-3 20,1 0 0,1 0 0,0 0 1,0 1-1,1-1 0,0 0 0,0 0 0,1 0 0,1 0 0,-1 0 0,1 0 0,1 0 0,0 0 0,0-1 0,0 1 0,8 12 1,-7-15-103,0 0 1,0 0 0,1 0 0,-1 0-1,1-1 1,1 1 0,-1-1-1,1-1 1,0 1 0,0-1 0,0 0-1,0 0 1,1-1 0,-1 0 0,1 0-1,0 0 1,0-1 0,0 0 0,0 0-1,14 1 1,9-3-6745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6.187"/>
    </inkml:context>
    <inkml:brush xml:id="br0">
      <inkml:brushProperty name="width" value="0.05" units="cm"/>
      <inkml:brushProperty name="height" value="0.05" units="cm"/>
    </inkml:brush>
  </inkml:definitions>
  <inkml:trace contextRef="#ctx0" brushRef="#br0">170 169 24575,'1'-32'0,"-1"-31"0,0 58 0,0 0 0,-1-1 0,0 1 0,0 0 0,-1 0 0,1 0 0,-1 0 0,-5-9 0,6 13 0,0-1 0,0 1 0,0 0 0,0 0 0,0-1 0,0 1 0,0 0 0,0 0 0,-1 0 0,1 0 0,0 0 0,-1 1 0,1-1 0,0 0 0,-1 1 0,1-1 0,-1 1 0,1-1 0,-1 1 0,1 0 0,-1 0 0,-2-1 0,1 2 0,-1-1 0,1 1 0,-1-1 0,1 1 0,0 0 0,-1 0 0,1 1 0,0-1 0,0 1 0,-3 1 0,-2 3 0,0-1 0,1 1 0,0 0 0,0 1 0,0-1 0,-10 16 0,14-18 0,0 0 0,0 1 0,1-1 0,0 1 0,0 0 0,0-1 0,0 1 0,1 0 0,0 0 0,0 0 0,0 1 0,1-1 0,0 0 0,0 0 0,0 0 0,0 0 0,1 0 0,0 0 0,0 0 0,0 0 0,1 0 0,0 0 0,0 0 0,0 0 0,5 7 0,5 5 0,0 0 0,2-1 0,0-1 0,1 0 0,17 13 0,0 1 0,-30-26 0,1 0 0,0-1 0,-1 1 0,0 0 0,0 0 0,0 0 0,0 1 0,0-1 0,-1 0 0,1 1 0,-1-1 0,0 1 0,0-1 0,0 1 0,0 5 0,-1-7 0,0 0 0,-1-1 0,1 1 0,0 0 0,-1 0 0,1-1 0,-1 1 0,0 0 0,1-1 0,-1 1 0,0 0 0,0-1 0,0 1 0,0-1 0,0 0 0,-1 1 0,1-1 0,0 0 0,-1 0 0,1 1 0,0-1 0,-1 0 0,0 0 0,1-1 0,-1 1 0,1 0 0,-1-1 0,0 1 0,0-1 0,1 1 0,-1-1 0,0 0 0,-2 1 0,-1-1-114,0 0 1,0 0-1,0 0 0,0-1 0,0 1 1,0-1-1,0-1 0,0 1 0,0-1 1,0 1-1,-7-5 0,-10-5-6712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6.508"/>
    </inkml:context>
    <inkml:brush xml:id="br0">
      <inkml:brushProperty name="width" value="0.05" units="cm"/>
      <inkml:brushProperty name="height" value="0.05" units="cm"/>
    </inkml:brush>
  </inkml:definitions>
  <inkml:trace contextRef="#ctx0" brushRef="#br0">1 15 24575,'1'-2'0,"0"1"0,1-1 0,-1 1 0,1 0 0,-1 0 0,1-1 0,0 1 0,-1 0 0,1 0 0,3-1 0,-4 2 0,0 0 0,-1 0 0,1 0 0,-1 0 0,1 1 0,0-1 0,-1 0 0,1 0 0,-1 0 0,1 1 0,-1-1 0,1 0 0,-1 1 0,1-1 0,-1 0 0,1 1 0,-1-1 0,1 1 0,-1-1 0,0 1 0,1-1 0,-1 1 0,0-1 0,1 1 0,-1-1 0,0 1 0,1 0 0,-1-1 0,0 1 0,0-1 0,0 1 0,0 0 0,0-1 0,0 1 0,0-1 0,0 2 0,123 506-1365,-116-480-5461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6.936"/>
    </inkml:context>
    <inkml:brush xml:id="br0">
      <inkml:brushProperty name="width" value="0.05" units="cm"/>
      <inkml:brushProperty name="height" value="0.05" units="cm"/>
    </inkml:brush>
  </inkml:definitions>
  <inkml:trace contextRef="#ctx0" brushRef="#br0">9 321 24575,'-1'-1'0,"0"0"0,1 0 0,-1 1 0,0-1 0,1 0 0,-1 0 0,1 0 0,-1 0 0,1 0 0,-1 0 0,1 0 0,0 0 0,-1 0 0,1 0 0,0 0 0,0 0 0,0 0 0,0 0 0,0 0 0,0 0 0,0-1 0,0 1 0,1-1 0,0-1 0,0 0 0,0 1 0,0 0 0,1-1 0,-1 1 0,1 0 0,-1-1 0,1 1 0,2-2 0,4-3 0,1-1 0,0 2 0,14-10 0,138-66 0,-63 34 0,-71 35 0,-20 11 0,0-1 0,0-1 0,0 1 0,0-1 0,0 0 0,-1-1 0,0 1 0,0-1 0,7-8 0,-12 12 0,0 0 0,-1 0 0,1 1 0,-1-1 0,1 0 0,0 0 0,-1 0 0,0 0 0,1 0 0,-1 0 0,1 0 0,-1 0 0,0 0 0,0 0 0,0 0 0,0 0 0,0 0 0,0 0 0,0 0 0,0 0 0,0 0 0,0 0 0,0 0 0,0 0 0,-1 0 0,0-1 0,0 1 0,0 0 0,0 0 0,0 0 0,0 0 0,0 0 0,-1 0 0,1 0 0,0 0 0,-1 1 0,1-1 0,0 0 0,-1 1 0,1 0 0,-1-1 0,-1 1 0,-5-2 0,0 1 0,0 1 0,-1-1 0,1 1 0,-10 2 0,1 1 0,-1 1 0,1 1 0,1 0 0,-24 12 0,30-12 0,-1 0 0,1 1 0,0 0 0,1 1 0,0 0 0,0 0 0,-13 15 0,19-19 0,1 0 0,-1 0 0,1 1 0,0-1 0,0 0 0,1 1 0,-1 0 0,1-1 0,0 1 0,0 0 0,0 0 0,0 0 0,0 7 0,1-9 0,0 1 0,1-1 0,-1 0 0,1 1 0,-1-1 0,1 0 0,0 1 0,0-1 0,0 0 0,0 0 0,0 0 0,0 0 0,1 0 0,-1 0 0,1 0 0,-1 0 0,1-1 0,0 1 0,0 0 0,0-1 0,0 0 0,0 1 0,4 1 0,5 2 0,2 0 0,-1-1 0,0 0 0,1-1 0,0 0 0,-1-1 0,1-1 0,0 0 0,0 0 0,0-2 0,0 1 0,17-4 0,-22 2 0,0 1 0,0-2 0,-1 1 0,1-1 0,-1 0 0,0 0 0,0-1 0,0 0 0,9-7 0,-12 7 0,0 1 0,0-1 0,0 0 0,-1 0 0,0-1 0,0 1 0,0 0 0,0-1 0,-1 0 0,0 0 0,0 0 0,0 0 0,0 0 0,-1 0 0,1-6 0,-1 6 0,-1 1 0,0-1 0,1 1 0,-2-1 0,1 1 0,0-1 0,-1 1 0,0 0 0,0-1 0,0 1 0,-1 0 0,-2-5 0,1 8 0,1 7 0,0 8 0,2-2-170,1 1-1,0-1 0,1 0 1,1 0-1,0 0 0,0-1 1,7 15-1,-1-8-6655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7.525"/>
    </inkml:context>
    <inkml:brush xml:id="br0">
      <inkml:brushProperty name="width" value="0.05" units="cm"/>
      <inkml:brushProperty name="height" value="0.05" units="cm"/>
    </inkml:brush>
  </inkml:definitions>
  <inkml:trace contextRef="#ctx0" brushRef="#br0">21 80 24575,'-17'-21'0,"14"9"0,3 12 0,0 0 0,0-1 0,0 1 0,0 0 0,0-1 0,0 1 0,1 0 0,-1 0 0,0-1 0,0 1 0,0 0 0,0 0 0,1-1 0,-1 1 0,0 0 0,0 0 0,1 0 0,-1 0 0,0-1 0,0 1 0,1 0 0,-1 0 0,0 0 0,1 0 0,-1 0 0,0 0 0,0 0 0,1 0 0,-1 0 0,0 0 0,1 0 0,-1 0 0,0 0 0,1 0 0,1 0 0,0 1 0,0-1 0,0 1 0,1 0 0,-1 0 0,0-1 0,-1 1 0,1 1 0,0-1 0,0 0 0,0 0 0,-1 1 0,1-1 0,2 4 0,22 25 0,-24-26 0,5 4 0,-1 1 0,0 0 0,0 0 0,-1 0 0,0 1 0,-1 0 0,0 0 0,-1 0 0,0 0 0,0 0 0,-1 1 0,-1 0 0,1 14 0,-2-31 0,0-26 0,7-45 0,-6 67 0,1 0 0,1 0 0,0 1 0,0-1 0,0 1 0,2-1 0,-1 1 0,1 0 0,8-11 0,-12 19 0,0-1 0,0 0 0,0 1 0,0 0 0,0-1 0,1 1 0,-1 0 0,0 0 0,1-1 0,-1 1 0,1 0 0,0 1 0,-1-1 0,1 0 0,0 0 0,-1 1 0,1-1 0,0 1 0,0-1 0,0 1 0,-1 0 0,1 0 0,0 0 0,0 0 0,2 0 0,-1 1 0,-1 0 0,0 0 0,0 0 0,0 0 0,0 1 0,0-1 0,0 0 0,-1 1 0,1 0 0,0-1 0,-1 1 0,1 0 0,-1 0 0,0 0 0,1 0 0,-1 0 0,0 0 0,0 0 0,1 4 0,13 43 0,-12-37 0,0 0 0,1 0 0,11 22 0,-15-33 0,0-1 0,1 1 0,-1 0 0,0-1 0,1 1 0,-1 0 0,1-1 0,-1 1 0,1-1 0,-1 1 0,1-1 0,0 1 0,-1-1 0,1 1 0,-1-1 0,1 0 0,0 1 0,0-1 0,-1 0 0,1 0 0,0 1 0,-1-1 0,1 0 0,0 0 0,0 0 0,-1 0 0,1 0 0,0 0 0,0 0 0,-1 0 0,1 0 0,0 0 0,0 0 0,-1-1 0,1 1 0,0 0 0,-1-1 0,1 1 0,0 0 0,-1-1 0,1 1 0,0 0 0,-1-1 0,1 1 0,-1-1 0,1 0 0,-1 1 0,1-1 0,-1 1 0,1-1 0,0-1 0,4-4 0,0-1 0,0 0 0,6-13 0,-8 14 0,7-12 0,-2 2 0,20-28 0,-27 41 0,1 0 0,1 1 0,-1-1 0,0 1 0,1-1 0,-1 1 0,1 0 0,0 0 0,0 0 0,0 0 0,0 0 0,0 1 0,0 0 0,0-1 0,0 1 0,4-1 0,-5 2 0,-1 0 0,1 1 0,-1-1 0,0 0 0,1 1 0,-1-1 0,0 0 0,1 1 0,-1 0 0,0-1 0,1 1 0,-1 0 0,0 0 0,0-1 0,0 1 0,0 0 0,0 0 0,0 0 0,0 0 0,0 0 0,0 1 0,0-1 0,-1 0 0,1 0 0,-1 1 0,1-1 0,0 0 0,-1 1 0,1 1 0,2 7 0,0 0 0,2 19 0,-3-21 0,0 6 51,-1-3-253,1 0-1,1 1 1,0-1 0,0 0-1,1 0 1,6 13 0,1-8-6624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7.981"/>
    </inkml:context>
    <inkml:brush xml:id="br0">
      <inkml:brushProperty name="width" value="0.05" units="cm"/>
      <inkml:brushProperty name="height" value="0.05" units="cm"/>
    </inkml:brush>
  </inkml:definitions>
  <inkml:trace contextRef="#ctx0" brushRef="#br0">32 226 24575,'-3'-4'0,"0"0"0,-1 0 0,2-1 0,-1 1 0,0-1 0,-1-5 0,-6-8 0,26 69 0,131 380 0,-146-421 0,-9-25 0,-13-30 0,0-3 0,3-2 0,1 0 0,4-1 0,1-1 0,2 0 0,3 0 0,2-1 0,3-83 0,2 132 0,1 0 0,-1 0 0,1-1 0,-1 1 0,1 0 0,0 0 0,1 1 0,-1-1 0,5-7 0,-6 10 0,1 0 0,0 0 0,0 0 0,0 0 0,0 0 0,0 0 0,0 1 0,0-1 0,0 0 0,0 1 0,0-1 0,1 1 0,-1-1 0,0 1 0,0-1 0,0 1 0,1 0 0,-1 0 0,0 0 0,0 0 0,1 0 0,-1 0 0,0 0 0,1 0 0,-1 0 0,0 0 0,0 1 0,1-1 0,-1 0 0,0 1 0,0-1 0,0 1 0,0 0 0,0-1 0,2 2 0,5 3 0,0 0 0,0 1 0,0 0 0,-1 1 0,0 0 0,0 0 0,0 0 0,-1 1 0,6 9 0,-8-10 0,0 0 0,0 0 0,0 0 0,0 0 0,-1 1 0,-1 0 0,1-1 0,-1 1 0,-1 0 0,1 0 0,-1 12 0,-1-16 27,-1 1-1,1-1 0,-1 0 0,0 1 1,-1-1-1,1 0 0,-1 1 0,0-1 1,0 0-1,0 0 0,0 0 0,-6 6 1,1-2-369,-1 0 1,0 0 0,0-1-1,-9 7 1,-11 5-6485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58.334"/>
    </inkml:context>
    <inkml:brush xml:id="br0">
      <inkml:brushProperty name="width" value="0.05" units="cm"/>
      <inkml:brushProperty name="height" value="0.05" units="cm"/>
    </inkml:brush>
  </inkml:definitions>
  <inkml:trace contextRef="#ctx0" brushRef="#br0">65 798 24575,'-16'1'0,"12"-1"0,-1 1 0,0-1 0,0 0 0,1-1 0,-1 1 0,0-1 0,-8-2 0,13 3 0,-1 0 0,1-1 0,0 1 0,0 0 0,0 0 0,0 0 0,-1 0 0,1 0 0,0-1 0,0 1 0,0 0 0,0 0 0,0 0 0,0 0 0,0-1 0,-1 1 0,1 0 0,0 0 0,0 0 0,0-1 0,0 1 0,0 0 0,0 0 0,0-1 0,0 1 0,0 0 0,0 0 0,0 0 0,0-1 0,0 1 0,0 0 0,0 0 0,0 0 0,1-1 0,-1 1 0,0 0 0,0 0 0,0 0 0,0-1 0,0 1 0,0 0 0,1 0 0,-1 0 0,0 0 0,0 0 0,0-1 0,0 1 0,1 0 0,-1 0 0,0 0 0,0 0 0,0 0 0,0 0 0,1 0 0,-1 0 0,0 0 0,0 0 0,1 0 0,-1 0 0,0 0 0,0 0 0,19-9 0,310-83-18,-230 67-259,545-144-2824,850-270 1587,-1336 388-1767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3.990"/>
    </inkml:context>
    <inkml:brush xml:id="br0">
      <inkml:brushProperty name="width" value="0.05" units="cm"/>
      <inkml:brushProperty name="height" value="0.05" units="cm"/>
    </inkml:brush>
  </inkml:definitions>
  <inkml:trace contextRef="#ctx0" brushRef="#br0">1 53 24575,'3'-2'0,"3"-5"0,8-1 0,3-1 0,2 0 0,4 2 0,0 2 0,3 2 0,-1 1 0,2 1 0,-1 1 0,-6 1-8191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2.604"/>
    </inkml:context>
    <inkml:brush xml:id="br0">
      <inkml:brushProperty name="width" value="0.05" units="cm"/>
      <inkml:brushProperty name="height" value="0.05" units="cm"/>
    </inkml:brush>
  </inkml:definitions>
  <inkml:trace contextRef="#ctx0" brushRef="#br0">2539 531 24575,'0'1'0,"1"0"0,-1-1 0,1 1 0,0-1 0,-1 1 0,1-1 0,0 1 0,0-1 0,-1 1 0,1-1 0,0 0 0,0 1 0,0-1 0,0 0 0,-1 0 0,1 1 0,2-1 0,-3 0 0,1 0 0,-1-1 0,1 1 0,-1 0 0,1 0 0,-1 0 0,1-1 0,-1 1 0,0 0 0,1-1 0,-1 1 0,0 0 0,1-1 0,-1 1 0,0 0 0,1-1 0,-1 1 0,0-1 0,1 1 0,-1 0 0,0-1 0,0 1 0,0-1 0,1-1 0,-1 0 0,1 1 0,-1-1 0,0 0 0,0 0 0,0 1 0,0-1 0,0 0 0,0 1 0,0-1 0,0 0 0,-1 0 0,1 1 0,-1-1 0,1 0 0,-3-2 0,-10-15 0,-1 0 0,-1 1 0,0 1 0,-1 1 0,-1 0 0,-1 1 0,0 1 0,-36-21 0,-1 4 0,-1 3 0,-61-22 0,-7 5-151,-3 6 0,-224-39 0,160 51-76,-240-4 0,300 30 205,-168 20-1,216-8 69,1 4-1,1 3 0,-90 32 1,159-45-198,1-1 0,-1 2 0,-15 9 0,9-2-6661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2.922"/>
    </inkml:context>
    <inkml:brush xml:id="br0">
      <inkml:brushProperty name="width" value="0.05" units="cm"/>
      <inkml:brushProperty name="height" value="0.05" units="cm"/>
    </inkml:brush>
  </inkml:definitions>
  <inkml:trace contextRef="#ctx0" brushRef="#br0">608 14 24575,'0'-1'0,"0"1"0,0-1 0,-1 0 0,1 1 0,0-1 0,-1 0 0,1 1 0,0-1 0,-1 0 0,1 1 0,-1-1 0,1 1 0,-1-1 0,1 1 0,-1-1 0,1 1 0,-1-1 0,0 1 0,1 0 0,-1-1 0,1 1 0,-1 0 0,0-1 0,0 1 0,1 0 0,-1 0 0,0 0 0,1-1 0,-1 1 0,0 0 0,0 0 0,1 0 0,-1 0 0,0 0 0,0 1 0,1-1 0,-2 0 0,-29 7 0,9 5 0,0 1 0,0 1 0,1 1 0,-26 25 0,11-10 0,-108 81 0,-37 30 0,173-135 0,0 1 0,1 0 0,0 0 0,0 0 0,-5 9 0,11-14 0,0 0 0,-1-1 0,1 1 0,1 0 0,-1 0 0,0 0 0,0 0 0,1 0 0,-1 0 0,1 0 0,-1 0 0,1 0 0,0 0 0,0 0 0,0 0 0,0 0 0,0 0 0,1 0 0,-1 0 0,0 0 0,1 0 0,0 0 0,-1 0 0,1 0 0,0-1 0,0 1 0,0 0 0,0 0 0,0-1 0,1 1 0,1 2 0,5 3 0,1 1 0,-1-2 0,1 1 0,0-1 0,1-1 0,11 6 0,66 24 0,-66-27 0,46 16-1365,-4-3-5461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3.754"/>
    </inkml:context>
    <inkml:brush xml:id="br0">
      <inkml:brushProperty name="width" value="0.05" units="cm"/>
      <inkml:brushProperty name="height" value="0.05" units="cm"/>
    </inkml:brush>
  </inkml:definitions>
  <inkml:trace contextRef="#ctx0" brushRef="#br0">85 220 24575,'0'-1'0,"-1"1"0,1 0 0,-1 0 0,1 0 0,-1 0 0,1 0 0,-1 0 0,1 0 0,-1 0 0,1 0 0,-1 0 0,1 0 0,-1 0 0,1 0 0,-1 1 0,1-1 0,-1 0 0,1 0 0,-1 0 0,1 1 0,0-1 0,-1 0 0,1 1 0,-1-1 0,1 0 0,0 1 0,-1-1 0,1 1 0,0-1 0,-1 0 0,1 1 0,0-1 0,0 1 0,-1 0 0,2 0 0,-1 0 0,0 0 0,1 0 0,-1 0 0,0 0 0,1 1 0,0-1 0,-1 0 0,1 0 0,0 0 0,-1-1 0,1 1 0,2 2 0,3 2 0,0 1 0,0-1 0,13 7 0,-12-8 0,1-2 0,-1 1 0,1-1 0,0 0 0,0 0 0,0-1 0,0 0 0,0-1 0,0 0 0,0 0 0,0-1 0,0 0 0,0 0 0,8-3 0,-8 2 0,1 0 0,-1-1 0,1 0 0,-1 0 0,0-1 0,0 0 0,-1-1 0,1 1 0,-1-1 0,0-1 0,0 0 0,9-10 0,-13 13 0,0-1 0,-1 0 0,1 0 0,-1 0 0,1 0 0,-1 0 0,-1-1 0,1 1 0,-1-1 0,1 1 0,-1-1 0,0 0 0,-1 1 0,1-1 0,-1 0 0,0 1 0,0-1 0,-1 0 0,1 1 0,-1-1 0,0 0 0,0 1 0,-1-1 0,1 1 0,-1-1 0,0 1 0,0 0 0,-5-7 0,2 4 0,-1 1 0,1-1 0,-1 1 0,0 0 0,0 1 0,-1 0 0,1 0 0,-1 0 0,0 1 0,-1 0 0,1 0 0,-1 1 0,0 0 0,1 0 0,-14-2 0,13 3 0,-1 1 0,1 0 0,-1 0 0,1 1 0,-1 0 0,1 0 0,-1 1 0,1 0 0,-1 1 0,1 0 0,0 0 0,0 1 0,0 0 0,0 0 0,0 1 0,1 0 0,-1 1 0,1-1 0,0 1 0,0 1 0,1-1 0,0 1 0,0 0 0,0 1 0,1-1 0,-1 1 0,2 0 0,-1 1 0,1-1 0,0 1 0,1 0 0,0-1 0,0 2 0,0-1 0,1 0 0,0 0 0,1 1 0,0-1 0,0 12 0,1-7 0,1 0 0,0 0 0,0 0 0,2 0 0,-1 0 0,2 0 0,0-1 0,0 1 0,1-1 0,0 0 0,12 18 0,-12-23 0,0 0 0,1 0 0,-1-1 0,1 1 0,0-1 0,1-1 0,0 1 0,0-1 0,0 0 0,0-1 0,1 1 0,-1-2 0,1 1 0,0-1 0,0 0 0,1-1 0,-1 1 0,14 0 0,-8-2-273,-1-1 0,1 0 0,-1-1 0,18-3 0,8-4-6553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4.118"/>
    </inkml:context>
    <inkml:brush xml:id="br0">
      <inkml:brushProperty name="width" value="0.05" units="cm"/>
      <inkml:brushProperty name="height" value="0.05" units="cm"/>
    </inkml:brush>
  </inkml:definitions>
  <inkml:trace contextRef="#ctx0" brushRef="#br0">66 42 24575,'0'-2'0,"0"-1"0,0 0 0,0 0 0,-1 0 0,1 0 0,-1 1 0,0-1 0,0 0 0,0 1 0,0-1 0,-3-4 0,3 7 0,1 0 0,0-1 0,0 1 0,-1 0 0,1-1 0,0 1 0,-1 0 0,1 0 0,0-1 0,-1 1 0,1 0 0,0 0 0,-1 0 0,1-1 0,0 1 0,-1 0 0,1 0 0,-1 0 0,1 0 0,0 0 0,-1 0 0,1 0 0,-1 0 0,1 0 0,0 0 0,-1 0 0,1 0 0,-1 0 0,1 0 0,-1 0 0,0 1 0,0 0 0,0 0 0,0 0 0,0 0 0,0 0 0,0 0 0,0 1 0,0-1 0,1 0 0,-1 0 0,0 1 0,1-1 0,-2 3 0,-4 14 0,0 1 0,1 0 0,0 1 0,2-1 0,-2 36 0,4-12 0,8 70 0,4-39 0,3 0 0,3-1 0,38 102 0,-48-153-1365,-2-5-5461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4.448"/>
    </inkml:context>
    <inkml:brush xml:id="br0">
      <inkml:brushProperty name="width" value="0.05" units="cm"/>
      <inkml:brushProperty name="height" value="0.05" units="cm"/>
    </inkml:brush>
  </inkml:definitions>
  <inkml:trace contextRef="#ctx0" brushRef="#br0">50 128 24575,'-3'0'0,"-6"-3"0,-6-1 0,1-2 0,5-1 0,10-2 0,11 1 0,9-2 0,10 2 0,11-1 0,7-2 0,6 0 0,4 0 0,-3-1 0,-6 1 0,-10 3-8191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5.308"/>
    </inkml:context>
    <inkml:brush xml:id="br0">
      <inkml:brushProperty name="width" value="0.05" units="cm"/>
      <inkml:brushProperty name="height" value="0.05" units="cm"/>
    </inkml:brush>
  </inkml:definitions>
  <inkml:trace contextRef="#ctx0" brushRef="#br0">176 220 24575,'2'0'0,"0"0"0,0-1 0,0 0 0,0 1 0,0-1 0,0 0 0,0 0 0,0 0 0,-1 0 0,1 0 0,0 0 0,0-1 0,-1 1 0,1 0 0,-1-1 0,0 0 0,1 1 0,-1-1 0,0 0 0,0 1 0,0-1 0,0 0 0,1-3 0,-1 2 0,1-1 0,-1 1 0,1-1 0,-1 0 0,0 0 0,0 0 0,-1 0 0,1 0 0,-1 0 0,0 0 0,-1-4 0,1 5 0,-1 1 0,1 0 0,-1-1 0,0 1 0,0 0 0,0 0 0,0 0 0,0 0 0,0 0 0,-1 0 0,1 0 0,-1 0 0,1 0 0,-1 0 0,0 1 0,0-1 0,0 1 0,0-1 0,0 1 0,0 0 0,0 0 0,0 0 0,-4-1 0,2 1 0,1 0 0,0 1 0,-1-1 0,1 1 0,0 0 0,-1 0 0,1 0 0,0 1 0,-1-1 0,1 1 0,0-1 0,0 1 0,0 0 0,-1 1 0,1-1 0,-4 3 0,-2 2 0,0 0 0,0 0 0,1 1 0,0 0 0,1 0 0,-1 1 0,1 0 0,1 1 0,0-1 0,0 1 0,0 1 0,-5 13 0,6-10 0,0-1 0,1 1 0,1 0 0,0 1 0,1-1 0,0 0 0,1 1 0,1-1 0,1 21 0,-1-32 0,1 0 0,-1 0 0,0 0 0,1 0 0,-1 0 0,1 0 0,-1 0 0,1 0 0,0 0 0,0 0 0,0-1 0,0 1 0,0 0 0,2 2 0,-2-3 0,0 0 0,0-1 0,0 1 0,0 0 0,0-1 0,0 1 0,0-1 0,0 0 0,1 1 0,-1-1 0,0 0 0,0 1 0,0-1 0,0 0 0,1 0 0,-1 0 0,0 0 0,2-1 0,2 0 0,-1 0 0,0 0 0,0-1 0,0 0 0,-1 1 0,1-2 0,0 1 0,-1 0 0,1-1 0,-1 0 0,0 1 0,4-5 0,12-15 0,-2-1 0,0-1 0,-1 0 0,-2-1 0,0-1 0,-2 0 0,13-39 0,-29 78 0,1 0 0,0 1 0,1 0 0,1 0 0,0 19 0,1-27 0,0 0 0,1 1 0,0-1 0,0 0 0,1 0 0,0 0 0,3 7 0,-4-10 0,1-1 0,-1 1 0,1-1 0,-1 1 0,1-1 0,0 0 0,0 0 0,0 0 0,0 0 0,1 0 0,-1 0 0,0 0 0,1-1 0,0 1 0,-1-1 0,4 2 0,-1-2 0,0 0 0,0-1 0,0 1 0,0-1 0,0 0 0,0 0 0,0-1 0,0 1 0,-1-1 0,1 0 0,0-1 0,0 1 0,-1-1 0,10-4 0,6-4 0,34-23 0,-53 32 0,12-7 0,-1-2 0,0 0 0,-1 0 0,0-1 0,-1 0 0,17-23 0,-22 26 0,0 1 0,-1-1 0,0 0 0,0-1 0,-1 1 0,1-1 0,-2 1 0,1-1 0,-2 0 0,1 0 0,-1 0 0,0-16 0,-1 23 0,0-1 0,0 1 0,0 0 0,0-1 0,-1 1 0,1 0 0,-1-1 0,0 1 0,0 0 0,0 0 0,0-1 0,0 1 0,0 0 0,0 0 0,-1 0 0,1 0 0,-1 1 0,1-1 0,-1 0 0,0 1 0,0-1 0,0 1 0,0-1 0,0 1 0,0 0 0,0 0 0,-4-2 0,2 2 0,0 1 0,0-1 0,0 1 0,0 0 0,0 0 0,0 0 0,0 1 0,0-1 0,0 1 0,0 0 0,0 0 0,0 0 0,0 1 0,1-1 0,-8 5 0,3-1 0,0 1 0,0 0 0,0 0 0,1 1 0,0 0 0,0 1 0,1-1 0,-1 1 0,2 0 0,-1 1 0,-3 9 0,7-15 0,0 1 0,1-1 0,0 1 0,0 0 0,0-1 0,0 1 0,0 0 0,1 0 0,0 0 0,0 0 0,0-1 0,0 1 0,2 6 0,-1-7 0,0 0 0,0-1 0,0 1 0,1 0 0,-1 0 0,1-1 0,0 1 0,0-1 0,0 0 0,0 1 0,0-1 0,0 0 0,1 0 0,-1-1 0,1 1 0,-1 0 0,1-1 0,0 1 0,3 0 0,-2 0 0,-1 0 0,0-1 0,1 0 0,0 1 0,-1-1 0,1-1 0,0 1 0,0 0 0,-1-1 0,1 0 0,0 0 0,0 0 0,0 0 0,-1-1 0,1 0 0,0 1 0,-1-1 0,1 0 0,0-1 0,-1 1 0,1-1 0,-1 0 0,0 1 0,1-1 0,-1-1 0,0 1 0,0 0 0,-1-1 0,1 0 0,0 1 0,-1-1 0,0 0 0,1 0 0,-1-1 0,0 1 0,-1 0 0,1-1 0,2-6 0,-5 28 0,1 1 0,3 28 0,-2-37 0,48 378 0,-16-155 0,-29-199 0,0 39 0,-4-63 0,0-1 0,-1 1 0,0 0 0,-1-1 0,0 1 0,-1-1 0,0 0 0,-7 16 0,9-22 0,-1 0 0,0 0 0,1-1 0,-1 1 0,0-1 0,0 0 0,0 1 0,0-1 0,-1 0 0,1 0 0,0 0 0,-1 0 0,0-1 0,1 1 0,-1-1 0,0 0 0,0 0 0,0 1 0,0-2 0,0 1 0,0 0 0,0-1 0,0 1 0,0-1 0,0 0 0,0 0 0,0 0 0,-4-1 0,1 0 0,1-1 0,-1 1 0,1-1 0,0-1 0,-1 1 0,1-1 0,1 1 0,-1-1 0,0-1 0,1 1 0,-1-1 0,1 1 0,0-1 0,-6-8 0,3 2 0,0-1 0,1 0 0,1 0 0,-1-1 0,2 0 0,0 0 0,0 0 0,1 0 0,0-1 0,1 1 0,1-1 0,-1-15 0,2 5 0,1-1 0,1 1 0,1 0 0,1 0 0,12-39 0,-10 44 0,0 0 0,2 0 0,0 0 0,1 1 0,0 0 0,2 1 0,0 0 0,1 1 0,0 0 0,1 1 0,1 0 0,0 1 0,1 0 0,0 1 0,1 1 0,1 1 0,-1 0 0,24-9 0,35-11-1365,-47 18-5461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5.766"/>
    </inkml:context>
    <inkml:brush xml:id="br0">
      <inkml:brushProperty name="width" value="0.05" units="cm"/>
      <inkml:brushProperty name="height" value="0.05" units="cm"/>
    </inkml:brush>
  </inkml:definitions>
  <inkml:trace contextRef="#ctx0" brushRef="#br0">1930 117 24575,'-57'-5'-96,"-1"2"-1,0 4 0,0 1 1,0 3-1,1 3 1,-67 18-1,36-2-156,1 4-1,1 4 0,-96 50 1,95-36 10,2 4-1,1 4 1,4 3 0,-84 77 0,105-79 257,3 2 1,1 4 0,4 1 0,2 2-1,-60 106 1,87-128-55,1 0 1,2 1-1,2 1 1,1 1-1,3 1 0,-8 48 1,18-69 9,0 0 0,1 0 0,1 1 0,2-1 0,0 0 0,2 0 0,1 0 0,1 0 0,0-1 0,2 0 0,1 0 0,22 45 0,-17-47 28,0-1 1,2 0-1,0-1 0,1-1 1,1-1-1,0 0 0,28 21 1,-17-18 7,0-2 1,2-1 0,0-1 0,58 23-1,-31-21-47,0-2-1,1-2 0,1-3 0,0-3 1,117 4-1,-88-14-62,0-4-1,-1-4 1,0-3 0,0-4-1,-1-4 1,-2-4 0,0-3-1,-1-4 1,-2-4 0,-2-3-1,89-57 1,-97 48 138,-3-2-1,-2-4 1,-2-2 0,105-118 0,-121 116-46,-3-3 1,-2-2 0,-4-2-1,-2-1 1,50-121 0,-69 138 21,-2 0 0,-2-1 0,-2-1 1,-2 0-1,-2-1 0,-3 1 0,-1-61 1,-5 83 12,-2 1 0,-1 0 0,0 0 1,-2 0-1,-2 1 0,-13-35 0,12 42-15,-1 0-1,0 0 0,-1 0 0,-1 2 1,-1-1-1,-1 2 0,0 0 1,-31-27-1,18 23-7,0 1 0,-1 2 0,-1 0 0,0 2 0,-2 2 0,1 0 0,-1 2 0,-1 2 0,-56-10 0,13 7 0,-2 4 0,1 4 0,-84 5 0,64 3-18,-112 21 1,169-18 93,0 2 0,0 2 0,0 1 0,2 2 0,-56 29 0,43-12-4132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6.481"/>
    </inkml:context>
    <inkml:brush xml:id="br0">
      <inkml:brushProperty name="width" value="0.05" units="cm"/>
      <inkml:brushProperty name="height" value="0.05" units="cm"/>
    </inkml:brush>
  </inkml:definitions>
  <inkml:trace contextRef="#ctx0" brushRef="#br0">22 347 24575,'-3'0'0,"-4"-3"0,-1-4 0,4 0 0,9-3 0,14-4 0,20-4 0,16-4 0,20-4 0,23-4 0,18-5 0,16-3 0,11 0-786,4 0 786,-2 4 0,-25 8-7405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6.806"/>
    </inkml:context>
    <inkml:brush xml:id="br0">
      <inkml:brushProperty name="width" value="0.05" units="cm"/>
      <inkml:brushProperty name="height" value="0.05" units="cm"/>
    </inkml:brush>
  </inkml:definitions>
  <inkml:trace contextRef="#ctx0" brushRef="#br0">1 158 24575,'0'2'0,"3"2"0,4 0 0,9-1 0,11-4 0,15-5 0,18-6 0,22-8 0,26-9 0,26-5 0,26-3-1093,-15 5-6005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8.444"/>
    </inkml:context>
    <inkml:brush xml:id="br0">
      <inkml:brushProperty name="width" value="0.05" units="cm"/>
      <inkml:brushProperty name="height" value="0.05" units="cm"/>
    </inkml:brush>
  </inkml:definitions>
  <inkml:trace contextRef="#ctx0" brushRef="#br0">4 35 24575,'-3'0'0,"2"0"0,7-3 0,12-1 0,13 1 0,17-3 0,17 0 0,18 1 0,18 2 0,15 0 0,11 2 0,-16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4.634"/>
    </inkml:context>
    <inkml:brush xml:id="br0">
      <inkml:brushProperty name="width" value="0.05" units="cm"/>
      <inkml:brushProperty name="height" value="0.05" units="cm"/>
    </inkml:brush>
  </inkml:definitions>
  <inkml:trace contextRef="#ctx0" brushRef="#br0">36 164 24575,'-12'-10'0,"12"10"0,0 0 0,0 0 0,0 0 0,0 0 0,0 0 0,0 0 0,-1 0 0,1 0 0,0 0 0,0 0 0,0 0 0,0 0 0,0 0 0,0 0 0,-1 0 0,1 0 0,0 0 0,0 0 0,0 0 0,0 0 0,0 0 0,0 1 0,-1-1 0,1 0 0,0 0 0,0 0 0,0 0 0,0 0 0,0 0 0,0 0 0,0 0 0,0 0 0,0 1 0,-1-1 0,1 0 0,0 0 0,0 0 0,0 0 0,0 0 0,0 0 0,0 1 0,0-1 0,0 0 0,0 0 0,0 0 0,0 0 0,4 27 0,-3-21 0,3 11 0,17 76 0,-4 2 0,5 99 0,-23-186 0,-2-7 0,-5-16 0,-7-27 0,-7-39 0,-13-94 0,34 169 0,0 0 0,0 1 0,0-1 0,1 0 0,0 0 0,0 0 0,0 1 0,1-1 0,0 0 0,0 0 0,1 1 0,-1-1 0,1 1 0,0-1 0,1 1 0,-1 0 0,7-9 0,-3 6 0,60-77 0,-56 74 0,0 0 0,1 1 0,0 0 0,0 0 0,16-8 0,-25 17 0,1-1 0,-1 1 0,1-1 0,0 1 0,-1 0 0,1 0 0,0 1 0,0-1 0,0 0 0,-1 1 0,1 0 0,0 0 0,0-1 0,0 2 0,0-1 0,0 0 0,0 1 0,3 0 0,-2 1 0,0-1 0,-1 1 0,1 0 0,-1 0 0,0 1 0,0-1 0,0 1 0,0-1 0,0 1 0,0 0 0,4 6 0,2 4 0,-2 1 0,1 0 0,-1 1 0,-1-1 0,6 25 0,95 345-1365,-99-354-5461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18.769"/>
    </inkml:context>
    <inkml:brush xml:id="br0">
      <inkml:brushProperty name="width" value="0.05" units="cm"/>
      <inkml:brushProperty name="height" value="0.05" units="cm"/>
    </inkml:brush>
  </inkml:definitions>
  <inkml:trace contextRef="#ctx0" brushRef="#br0">0 68 24575,'3'3'0,"10"1"0,16 0 0,19-1 0,18-1 0,21-1 0,19 0 0,18-4 0,16-4 0,11-3-890,6-4 890,-1 1 0,-7 0 0,-11-1 0,-28 2-7301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34.872"/>
    </inkml:context>
    <inkml:brush xml:id="br0">
      <inkml:brushProperty name="width" value="0.05" units="cm"/>
      <inkml:brushProperty name="height" value="0.05" units="cm"/>
    </inkml:brush>
  </inkml:definitions>
  <inkml:trace contextRef="#ctx0" brushRef="#br0">33 128 24575,'-1'-14'0,"1"4"0,0 0 0,1 0 0,-1 0 0,4-12 0,-3 19 0,0-1 0,0 1 0,0 0 0,1 1 0,-1-1 0,1 0 0,0 0 0,-1 1 0,1-1 0,0 1 0,1-1 0,-1 1 0,0 0 0,1 0 0,-1 0 0,1 0 0,4-2 0,-7 4 0,0-1 0,0 1 0,1 0 0,-1 0 0,0-1 0,1 1 0,-1 0 0,0 0 0,1-1 0,-1 1 0,1 0 0,-1 0 0,0 0 0,1 0 0,-1 0 0,0 0 0,1-1 0,-1 1 0,1 0 0,-1 0 0,1 0 0,-1 0 0,0 0 0,1 1 0,-1-1 0,1 0 0,-1 0 0,0 0 0,1 0 0,-1 0 0,1 0 0,-1 1 0,0-1 0,1 0 0,-1 0 0,0 1 0,1-1 0,-1 0 0,0 1 0,0-1 0,1 0 0,-1 0 0,0 1 0,0-1 0,1 1 0,-1-1 0,0 0 0,0 1 0,0-1 0,0 0 0,0 1 0,0-1 0,1 1 0,-1-1 0,0 1 0,0-1 0,0 0 0,0 1 0,0-1 0,-1 1 0,1-1 0,0 0 0,0 1 0,0-1 0,0 1 0,0-1 0,-1 1 0,-8 33 0,7-30 0,-17 53 0,3 1 0,2 1 0,3 0 0,-7 104 0,17-152 0,2 0 0,-1 0 0,2 1 0,-1-1 0,1 0 0,1 0 0,0-1 0,1 1 0,0-1 0,0 1 0,1-1 0,7 9 0,-7-11 0,0-1 0,1 0 0,0 0 0,1-1 0,-1 0 0,1 0 0,0 0 0,1-1 0,-1 0 0,1 0 0,0-1 0,0 0 0,1-1 0,-1 0 0,12 3 0,14 0-1365,-4-2-5461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35.221"/>
    </inkml:context>
    <inkml:brush xml:id="br0">
      <inkml:brushProperty name="width" value="0.05" units="cm"/>
      <inkml:brushProperty name="height" value="0.05" units="cm"/>
    </inkml:brush>
  </inkml:definitions>
  <inkml:trace contextRef="#ctx0" brushRef="#br0">14 26 24575,'-2'0'0,"-5"0"0,2 0 0,5 0 0,6 0 0,4 0 0,3-3 0,6-1 0,5-2 0,7-1 0,-2 1-8191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35.538"/>
    </inkml:context>
    <inkml:brush xml:id="br0">
      <inkml:brushProperty name="width" value="0.05" units="cm"/>
      <inkml:brushProperty name="height" value="0.05" units="cm"/>
    </inkml:brush>
  </inkml:definitions>
  <inkml:trace contextRef="#ctx0" brushRef="#br0">270 155 24575,'2'0'0,"0"0"0,0-1 0,0 0 0,1 1 0,-1-1 0,0 0 0,0 0 0,0 0 0,0-1 0,0 1 0,-1 0 0,1-1 0,0 1 0,2-4 0,20-26 0,-23 29 0,0 0 0,0 0 0,0 0 0,0-1 0,0 1 0,0 0 0,-1-1 0,1 1 0,-1 0 0,0-1 0,1 1 0,-1-1 0,0 1 0,0-1 0,-1 1 0,1 0 0,0-1 0,-1 1 0,0 0 0,-1-4 0,1 3 0,-1 0 0,0 1 0,0-1 0,0 1 0,0-1 0,-1 1 0,1 0 0,-1 0 0,1 0 0,-1 0 0,0 1 0,0-1 0,-4-1 0,-4-2 0,-1 1 0,0 1 0,0 0 0,-1 1 0,1 0 0,-24-1 0,19 3 0,-1 1 0,0 1 0,-27 5 0,40-6 0,0 0 0,0 1 0,0-1 0,0 1 0,0 0 0,1 1 0,-1-1 0,1 1 0,-1 0 0,1 0 0,0 0 0,0 0 0,1 1 0,-1 0 0,0-1 0,-4 10 0,6-10 0,1 0 0,0 0 0,0 0 0,0 1 0,0-1 0,1 0 0,-1 1 0,1-1 0,0 0 0,0 1 0,0-1 0,1 1 0,-1-1 0,1 0 0,0 1 0,0-1 0,0 0 0,0 0 0,0 0 0,1 0 0,3 5 0,1 2 0,0 0 0,2-1 0,-1 0 0,17 16 0,10 3 0,1-1 0,72 41 0,-19-14 0,-87-53 0,0 0 0,1 0 0,-1 0 0,1-1 0,-1 1 0,0 0 0,0 1 0,0-1 0,1 0 0,-1 0 0,0 0 0,0 1 0,-1-1 0,1 0 0,0 1 0,0-1 0,0 3 0,-1-4 0,0 1 0,0-1 0,0 1 0,0-1 0,-1 0 0,1 1 0,0-1 0,0 0 0,0 1 0,-1-1 0,1 0 0,0 1 0,0-1 0,-1 0 0,1 0 0,0 1 0,-1-1 0,1 0 0,0 0 0,-1 0 0,1 1 0,0-1 0,-1 0 0,1 0 0,-19 4 0,-3-4-170,1-1-1,-1-1 0,1 0 1,0-2-1,0-1 0,0 0 1,-22-10-1,6 1-6655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35.968"/>
    </inkml:context>
    <inkml:brush xml:id="br0">
      <inkml:brushProperty name="width" value="0.05" units="cm"/>
      <inkml:brushProperty name="height" value="0.05" units="cm"/>
    </inkml:brush>
  </inkml:definitions>
  <inkml:trace contextRef="#ctx0" brushRef="#br0">1155 248 24575,'-6'-13'0,"0"1"0,-1 0 0,0 0 0,0 0 0,-2 1 0,1 1 0,-1-1 0,-1 1 0,0 1 0,0 0 0,-1 0 0,-22-13 0,12 11 0,0 1 0,0 0 0,-1 2 0,0 1 0,0 0 0,-1 2 0,0 0 0,0 2 0,0 0 0,-1 2 0,1 0 0,0 2 0,-31 4 0,15 1 0,0 1 0,1 2 0,0 2 0,0 1 0,2 2 0,-1 2 0,-37 22 0,47-22 0,1 1 0,0 1 0,1 2 0,1 1 0,1 0 0,1 2 0,1 0 0,1 2 0,1 0 0,-18 33 0,26-39 0,2 0 0,0 0 0,1 1 0,1 0 0,1 0 0,1 1 0,0 0 0,2 0 0,1 0 0,0 0 0,1 0 0,2 1 0,0-1 0,1 0 0,1 0 0,6 21 0,0-15 0,1 1 0,1-1 0,1-1 0,2 0 0,0 0 0,2-2 0,1 0 0,24 27 0,-15-22 0,1-2 0,1-1 0,1-2 0,1 0 0,62 35 0,-58-42 0,1-1 0,1-2 0,0-1 0,1-2 0,0-1 0,1-3 0,0 0 0,0-3 0,1-1 0,48-3 0,-37-3 0,0-2 0,-1-2 0,1-2 0,-2-2 0,0-3 0,0-1 0,67-33 0,-83 32 0,-1-2 0,-1-1 0,-1-1 0,-1-2 0,-1-1 0,0-1 0,-2-1 0,-1-1 0,-1-1 0,34-53 0,-41 53 0,-1 1 0,-2-2 0,0 0 0,-2-1 0,-1 0 0,-1 0 0,-2-1 0,-1 0 0,-1 0 0,-1-1 0,-2 1 0,-3-55 0,-1 67 0,-1-1 0,0 1 0,-2 0 0,0 0 0,-1 0 0,-1 0 0,0 1 0,-1 0 0,-1 1 0,-1-1 0,-20-26 0,13 25 0,0 0 0,0 1 0,-2 1 0,0 0 0,-1 2 0,0 0 0,-1 1 0,-35-15 0,10 9-114,-1 2 1,-1 2-1,0 2 0,-1 3 0,0 1 1,-1 3-1,1 2 0,-1 2 0,0 2 1,0 2-1,-63 12 0,67-5-6712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0.729"/>
    </inkml:context>
    <inkml:brush xml:id="br0">
      <inkml:brushProperty name="width" value="0.05" units="cm"/>
      <inkml:brushProperty name="height" value="0.05" units="cm"/>
    </inkml:brush>
  </inkml:definitions>
  <inkml:trace contextRef="#ctx0" brushRef="#br0">1 1059 24575,'0'8'0,"1"-1"0,1-1 0,-1 1 0,3 8 0,3 10 0,-6-21 0,-1 0 0,1 0 0,1 1 0,-1-1 0,1 0 0,-1 0 0,1 0 0,0 0 0,1 0 0,-1-1 0,1 1 0,4 5 0,-5-8 0,0 1 0,0-1 0,0 0 0,1 0 0,-1 0 0,0 0 0,0 0 0,0 0 0,1-1 0,-1 1 0,0-1 0,1 1 0,-1-1 0,1 0 0,-1 0 0,0 0 0,1 0 0,-1-1 0,0 1 0,1-1 0,-1 1 0,0-1 0,1 0 0,-1 0 0,2-1 0,6-3 0,-1 0 0,0-1 0,0 0 0,0 0 0,-1-1 0,0 0 0,0 0 0,-1-1 0,0 0 0,0 0 0,-1-1 0,0 0 0,5-11 0,3-8 0,-1-1 0,-1 0 0,9-37 0,-3-2 0,-3 0 0,9-101 0,-15-142 0,-20 172 0,8 121 0,0 1 0,-2-1 0,0 1 0,0 0 0,-14-27 0,17 41 0,1 1 0,-1-1 0,0 0 0,1 1 0,-1-1 0,0 1 0,0 0 0,-1-1 0,1 1 0,0 0 0,-1 0 0,1 1 0,-1-1 0,0 0 0,1 1 0,-1 0 0,0 0 0,-3-1 0,3 1 0,1 1 0,0 0 0,0 0 0,-1 0 0,1 1 0,0-1 0,0 1 0,-1-1 0,1 1 0,0 0 0,0-1 0,0 1 0,0 0 0,0 0 0,0 1 0,0-1 0,0 0 0,1 1 0,-1-1 0,0 1 0,1 0 0,-1-1 0,1 1 0,0 0 0,-2 2 0,-4 7 0,1 0 0,0 1 0,0 0 0,2 0 0,-1 1 0,1-1 0,1 1 0,-2 17 0,1 3 0,1 1 0,2 35 0,4-10 0,3 0 0,2-1 0,18 66 0,62 168 0,-75-250 0,-5-16 0,0 0 0,24 46 0,-31-69 0,1-1 0,-1 1 0,1-1 0,0 0 0,0 0 0,0 0 0,0 0 0,0 0 0,0 0 0,1 0 0,-1-1 0,0 1 0,1-1 0,-1 1 0,1-1 0,0 0 0,-1 0 0,1 0 0,0-1 0,0 1 0,0-1 0,-1 1 0,1-1 0,0 0 0,0 0 0,0 0 0,0-1 0,0 1 0,-1-1 0,5 0 0,6-4 0,1 0 0,-1 0 0,-1-1 0,23-14 0,-31 17 0,84-52 0,-3-4 0,-2-4 0,114-113 0,-189 168 0,27-29 0,-33 34 0,0 1 0,1-1 0,-1 0 0,-1-1 0,1 1 0,0 0 0,-1 0 0,0-1 0,0 1 0,2-6 0,-3 8 0,0 0 0,0 1 0,0-1 0,0 0 0,0 0 0,-1 1 0,1-1 0,0 0 0,0 0 0,0 1 0,-1-1 0,1 0 0,0 1 0,-1-1 0,1 0 0,-1 1 0,1-1 0,-1 0 0,1 1 0,-1-1 0,1 1 0,-1-1 0,0 1 0,1-1 0,-1 1 0,0 0 0,1-1 0,-1 1 0,0 0 0,1-1 0,-1 1 0,0 0 0,0 0 0,1 0 0,-1 0 0,0 0 0,0 0 0,0 0 0,1 0 0,-1 0 0,0 0 0,0 0 0,0 0 0,-4 1 0,0-1 0,1 1 0,-1 0 0,1 0 0,-9 4 0,-2 3 0,1 0 0,1 1 0,-1 0 0,1 1 0,1 1 0,0 0 0,-15 17 0,18-17 0,1-1 0,0 1 0,1 0 0,0 1 0,0 0 0,2 0 0,-1 0 0,1 1 0,-4 18 0,8-24 0,0 0 0,0 0 0,0 0 0,1 0 0,0 0 0,1 1 0,0-1 0,0 0 0,0 0 0,1 0 0,0 0 0,3 7 0,-4-11 0,1 0 0,0 0 0,-1-1 0,1 1 0,0-1 0,0 1 0,0-1 0,1 0 0,-1 0 0,0 0 0,1 0 0,-1 0 0,1 0 0,0-1 0,0 1 0,0-1 0,0 0 0,0 0 0,0 0 0,0 0 0,0 0 0,0-1 0,0 0 0,0 1 0,0-1 0,0 0 0,1 0 0,-1-1 0,6 0 0,0-1 0,0-1 0,0 0 0,-1 0 0,1-1 0,-1 0 0,1 0 0,-1-1 0,0 0 0,-1-1 0,1 1 0,8-10 0,10-12 0,35-44 0,-43 48 0,24-31 0,-50 66 0,1 0 0,-1 1 0,2 0 0,-7 17 0,10-22 0,0 0 0,0 1 0,1-1 0,0 1 0,0-1 0,1 1 0,0 0 0,1-1 0,1 18 0,-1-24 0,0 1 0,1-1 0,-1 0 0,1 0 0,-1 0 0,1 0 0,0 0 0,0 0 0,-1 0 0,1-1 0,1 1 0,-1 0 0,0 0 0,0-1 0,1 1 0,-1-1 0,1 1 0,-1-1 0,1 1 0,0-1 0,-1 0 0,1 0 0,0 0 0,0 0 0,0 0 0,0 0 0,0-1 0,0 1 0,0-1 0,0 1 0,0-1 0,0 0 0,0 1 0,0-1 0,0 0 0,4-1 0,1 0 0,0-1 0,0 0 0,-1 0 0,1-1 0,0 0 0,-1 0 0,1 0 0,-1-1 0,9-7 0,24-21 0,-1-1 0,-2-2 0,-1-1 0,-2-2 0,45-66 0,-75 98 0,1 0 0,-1 0 0,0-1 0,0 1 0,-1-1 0,2-7 0,-3 13 0,-1 0 0,0 0 0,0 0 0,0 0 0,0 0 0,0 0 0,0 0 0,0 0 0,0 0 0,0 0 0,0 0 0,-1 0 0,1 0 0,0 0 0,-1 0 0,1 0 0,0 0 0,-1 0 0,-1-1 0,1 1 0,0 0 0,0 1 0,0-1 0,-1 0 0,1 1 0,0 0 0,0-1 0,-1 1 0,1 0 0,0-1 0,-1 1 0,1 0 0,0 0 0,-1 0 0,1 0 0,0 1 0,-1-1 0,1 0 0,0 0 0,-3 2 0,-2-1 0,1 1 0,-1-1 0,1 2 0,-1-1 0,1 0 0,0 1 0,-1 0 0,1 1 0,1-1 0,-1 1 0,0 0 0,1 0 0,0 0 0,0 0 0,0 1 0,1 0 0,-1 0 0,1 0 0,0 0 0,1 0 0,-1 1 0,1-1 0,0 1 0,1 0 0,-1-1 0,1 1 0,0 0 0,0 0 0,1 0 0,0 0 0,0 0 0,0 0 0,1 0 0,0-1 0,0 1 0,0 0 0,1 0 0,0-1 0,0 1 0,0-1 0,5 9 0,11 14 0,33 39 0,-36-49 0,0 0 0,-1 2 0,-2-1 0,0 2 0,10 23 0,-21-43 0,0 1 0,0 0 0,0 1 0,0-1 0,-1 0 0,1 0 0,-1 0 0,0 0 0,0 0 0,0 1 0,0-1 0,0 0 0,0 0 0,0 0 0,-1 0 0,1 0 0,-1 1 0,1-1 0,-3 3 0,2-3 0,0-1 0,-1 0 0,1 0 0,-1 1 0,0-1 0,1 0 0,-1 0 0,0-1 0,1 1 0,-1 0 0,0 0 0,0-1 0,0 1 0,1-1 0,-1 0 0,0 1 0,0-1 0,0 0 0,0 0 0,0 0 0,0-1 0,-3 0 0,-5 0 43,1-1 0,0 0-1,0-1 1,0 0 0,0 0-1,1-1 1,-14-8 0,5 2-612,0-2 0,-22-20 0,15 11-6257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1.078"/>
    </inkml:context>
    <inkml:brush xml:id="br0">
      <inkml:brushProperty name="width" value="0.05" units="cm"/>
      <inkml:brushProperty name="height" value="0.05" units="cm"/>
    </inkml:brush>
  </inkml:definitions>
  <inkml:trace contextRef="#ctx0" brushRef="#br0">0 1 24575,'0'2'0,"0"5"0,0 6 0,0 7 0,0 6 0,0 8 0,0 2 0,0 6 0,0 6 0,0 3 0,0 3 0,0 3 0,0 1 0,0-1 0,0-2 0,0-3 0,0-3 0,0-10-8191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1.380"/>
    </inkml:context>
    <inkml:brush xml:id="br0">
      <inkml:brushProperty name="width" value="0.05" units="cm"/>
      <inkml:brushProperty name="height" value="0.05" units="cm"/>
    </inkml:brush>
  </inkml:definitions>
  <inkml:trace contextRef="#ctx0" brushRef="#br0">32 221 24575,'-3'-6'0,"-4"-7"0,0-8 0,0-3 0,2 0 0,2 0 0,4 3 0,8 1 0,7 4 0,8 2 0,8 0 0,8 3 0,5 3 0,-5 3-8191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2.249"/>
    </inkml:context>
    <inkml:brush xml:id="br0">
      <inkml:brushProperty name="width" value="0.05" units="cm"/>
      <inkml:brushProperty name="height" value="0.05" units="cm"/>
    </inkml:brush>
  </inkml:definitions>
  <inkml:trace contextRef="#ctx0" brushRef="#br0">327 116 24575,'0'-7'0,"0"-1"0,-1 0 0,1 0 0,-2 0 0,1 1 0,-1-1 0,0 1 0,-5-10 0,6 14 0,0 1 0,-1-1 0,1 1 0,-1 0 0,0 0 0,0-1 0,0 1 0,0 1 0,0-1 0,0 0 0,0 0 0,-1 1 0,1-1 0,-1 1 0,1 0 0,-1 0 0,1 0 0,-1 0 0,0 0 0,1 0 0,-1 1 0,0-1 0,0 1 0,0 0 0,1 0 0,-5 0 0,-3 2 0,1-1 0,0 1 0,-1 1 0,1 0 0,0 0 0,1 0 0,-1 1 0,0 1 0,1-1 0,0 1 0,0 1 0,1 0 0,-13 11 0,8-5 0,1-1 0,1 2 0,-1-1 0,2 1 0,0 1 0,1 0 0,-10 20 0,13-21 0,0 0 0,1 1 0,1-1 0,0 1 0,1 0 0,0 0 0,1 0 0,1 0 0,0 0 0,1 0 0,0 0 0,1 0 0,1 0 0,0-1 0,1 1 0,1-1 0,0 0 0,11 21 0,-8-20 0,0-1 0,1 0 0,1 0 0,0-1 0,0 0 0,1-1 0,1 0 0,0-1 0,0 0 0,1-1 0,1-1 0,-1 0 0,1 0 0,0-1 0,1-1 0,22 6 0,-28-9 0,0-1 0,1-1 0,-1 1 0,1-1 0,-1-1 0,1 0 0,0 0 0,-1-1 0,1 0 0,-1-1 0,1 0 0,-1 0 0,0-1 0,0-1 0,0 1 0,0-1 0,-1-1 0,1 1 0,-1-1 0,0-1 0,-1 0 0,1 0 0,-1 0 0,0-1 0,-1 0 0,0 0 0,0-1 0,7-12 0,1-4 0,-1 0 0,-1 0 0,-1-1 0,-2-1 0,0 0 0,9-53 0,10-168 0,-24 183 0,1 295 0,2-102 0,27 142 0,-23-237 0,-11-34 0,0 1 0,0-1 0,0 1 0,0-1 0,1 1 0,-1-1 0,0 1 0,0-1 0,1 1 0,-1-1 0,0 1 0,1-1 0,-1 0 0,0 1 0,1-1 0,-1 1 0,1-1 0,-1 0 0,1 1 0,-1-1 0,1 0 0,-1 0 0,1 1 0,-1-1 0,1 0 0,-1 0 0,1 0 0,-1 0 0,1 0 0,-1 0 0,1 1 0,0-1 0,-1 0 0,1-1 0,-1 1 0,1 0 0,-1 0 0,1 0 0,-1 0 0,1 0 0,-1-1 0,1 1 0,-1 0 0,1 0 0,-1-1 0,1 1 0,-1 0 0,1-1 0,-1 1 0,1 0 0,-1-1 0,0 1 0,1-1 0,-1 1 0,1-1 0,7-10 0,-1 0 0,0-1 0,0 0 0,7-22 0,2-1 0,7-12 0,2 1 0,40-55 0,-63 98 0,-1 1 0,1 0 0,0 0 0,0 0 0,0 0 0,0 0 0,0 0 0,0 1 0,0-1 0,1 1 0,-1-1 0,1 1 0,-1 0 0,1 0 0,-1 0 0,1 0 0,0 0 0,4 0 0,-5 1 0,0 1 0,0-1 0,0 1 0,0-1 0,0 1 0,0 0 0,0 0 0,-1 0 0,1 0 0,0 0 0,0 0 0,-1 0 0,1 1 0,0-1 0,-1 1 0,0-1 0,1 1 0,-1-1 0,0 1 0,0 0 0,0 0 0,0 0 0,0-1 0,0 1 0,1 3 0,6 18 0,-1 1 0,-1 0 0,-1 0 0,3 39 0,9 38 0,-14-89 0,0 0 0,1 0 0,1 0 0,0 0 0,12 20 0,-15-28 0,1-1 0,0 1 0,0-1 0,0 0 0,0 0 0,0 0 0,0 0 0,1 0 0,0-1 0,-1 0 0,1 0 0,0 0 0,0 0 0,6 2 0,-3-2 0,1-1 0,-1 0 0,1 0 0,-1 0 0,1-1 0,0 0 0,12-2 0,0-2 0,1 0 0,-2-2 0,1 0 0,-1-1 0,23-12 0,-6 1 0,-1-2 0,61-45 0,-83 54 0,1 0 0,-2-1 0,1 0 0,-2-1 0,0-1 0,0 0 0,-2 0 0,1-1 0,7-18 0,-15 29 0,0-1 0,0 0 0,0 0 0,-1 0 0,0 1 0,0-1 0,0 0 0,-1 0 0,0 0 0,0-1 0,0 1 0,0 0 0,-1 0 0,0 0 0,0 0 0,0 1 0,0-1 0,-4-7 0,2 7 0,0 0 0,-1 0 0,0 0 0,0 0 0,0 1 0,0-1 0,-1 1 0,0 0 0,1 1 0,-2-1 0,1 1 0,0 0 0,0 0 0,-11-3 0,2 1 0,1 0 0,-1 1 0,-1 1 0,1 0 0,0 1 0,-1 1 0,1 0 0,-1 1 0,1 1 0,-1 0 0,-17 4 0,26-4 0,1 0 0,-1 1 0,1-1 0,-1 1 0,1 0 0,0 1 0,0 0 0,0-1 0,0 1 0,1 1 0,-1-1 0,1 1 0,0 0 0,0 0 0,0 0 0,0 0 0,1 1 0,-1 0 0,1-1 0,1 1 0,-1 0 0,1 0 0,-1 1 0,1-1 0,1 1 0,-1-1 0,1 1 0,0-1 0,0 1 0,1-1 0,0 7 0,0-5 0,0-1 0,0 1 0,1-1 0,0 1 0,0-1 0,0 0 0,1 1 0,0-1 0,1 0 0,-1 0 0,1 0 0,0 0 0,0-1 0,1 1 0,0-1 0,0 0 0,0 0 0,1 0 0,-1-1 0,1 1 0,0-1 0,1 0 0,-1-1 0,0 1 0,1-1 0,0 0 0,0 0 0,0-1 0,0 0 0,0 0 0,1 0 0,-1-1 0,1 0 0,-1 0 0,1-1 0,-1 0 0,1 0 0,-1 0 0,10-2 0,-8 0 0,-1 1 0,1-1 0,0-1 0,-1 1 0,0-1 0,1-1 0,-1 1 0,-1-1 0,1 0 0,12-11 0,-3 0 0,0-1 0,19-27 0,-8 11 0,-25 29 0,0 1 0,0-1 0,1 1 0,-1 0 0,1 0 0,-1 0 0,1 0 0,0 0 0,5-2 0,-7 4 0,-1 0 0,1 0 0,-1-1 0,1 1 0,-1 0 0,1 0 0,-1 0 0,1 0 0,-1 0 0,1 0 0,-1 1 0,1-1 0,-1 0 0,1 0 0,-1 0 0,0 0 0,1 0 0,-1 1 0,1-1 0,-1 0 0,1 1 0,-1-1 0,0 0 0,1 0 0,0 1 0,-1 1 0,1-1 0,0 1 0,0-1 0,0 1 0,-1-1 0,1 1 0,-1-1 0,1 1 0,-1 0 0,0-1 0,0 4 0,2 24 0,-4 46 0,0-55 0,1 0 0,1 0 0,1 0 0,1 0 0,7 36 0,-8-52-85,0-1 0,1 1-1,-1 0 1,1-1 0,0 1-1,0-1 1,0 0 0,0 1-1,0-1 1,1 0 0,-1 0-1,1 0 1,0-1 0,0 1-1,5 2 1,6 2-6741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3.129"/>
    </inkml:context>
    <inkml:brush xml:id="br0">
      <inkml:brushProperty name="width" value="0.05" units="cm"/>
      <inkml:brushProperty name="height" value="0.05" units="cm"/>
    </inkml:brush>
  </inkml:definitions>
  <inkml:trace contextRef="#ctx0" brushRef="#br0">38 37 24575,'-1'-5'0,"0"8"0,-5 18 0,-5 32 0,9-43 0,-13 96 0,14-94 0,0 1 0,1-1 0,1 1 0,0-1 0,1 0 0,4 17 0,-6-28 0,0 1 0,0-1 0,1 0 0,-1 0 0,0 0 0,1 0 0,-1 0 0,1 0 0,-1 0 0,1 0 0,0 0 0,-1 0 0,1 0 0,0 0 0,0-1 0,0 1 0,-1 0 0,1 0 0,0-1 0,0 1 0,0-1 0,0 1 0,0-1 0,0 1 0,0-1 0,1 1 0,-1-1 0,0 0 0,0 0 0,0 0 0,0 0 0,0 1 0,0-1 0,1-1 0,-1 1 0,0 0 0,0 0 0,0 0 0,0-1 0,0 1 0,0 0 0,0-1 0,0 1 0,0-1 0,0 1 0,0-1 0,0 0 0,1 0 0,8-5 0,-1-1 0,-1 0 0,1-1 0,7-8 0,-6 7 0,3-4 0,3-4 0,1 2 0,0 0 0,1 1 0,1 0 0,39-20 0,-57 33 0,0 0 0,1 1 0,-1-1 0,1 1 0,-1-1 0,1 1 0,-1-1 0,1 1 0,-1 0 0,1 0 0,-1 0 0,1 0 0,-1 0 0,1 0 0,0 0 0,-1 0 0,1 1 0,1 0 0,-2-1 0,-1 1 0,1 0 0,0-1 0,0 1 0,-1 0 0,1 0 0,0 0 0,-1-1 0,1 1 0,0 0 0,-1 0 0,1 0 0,-1 0 0,0 0 0,1 0 0,-1 0 0,0 0 0,0 0 0,0 0 0,1 1 0,-1 8 0,0-1 0,-1 0 0,0 0 0,-4 18 0,1-10 0,4-15 0,-1 0 0,1 0 0,0 0 0,0 0 0,0 0 0,0 0 0,0 0 0,0 0 0,0 0 0,0 0 0,1 0 0,-1 0 0,1 0 0,0 0 0,0 0 0,-1 0 0,1 0 0,0 0 0,1-1 0,-1 1 0,0 0 0,0-1 0,1 1 0,-1-1 0,1 0 0,-1 1 0,3 0 0,1 1 0,0-1 0,0-1 0,1 1 0,-1-1 0,1 0 0,-1 0 0,1 0 0,-1-1 0,7 0 0,10 0 0,-1-1 0,1-1 0,-1-1 0,1 0 0,-1-2 0,0-1 0,22-9 0,-28 9 0,0 0 0,0-2 0,-1 0 0,0 0 0,-1-2 0,0 1 0,0-2 0,-1 0 0,0 0 0,11-15 0,-19 21 0,0-1 0,0 0 0,-1 0 0,1 0 0,-2 0 0,1 0 0,0-1 0,-1 1 0,-1-1 0,3-12 0,-4 16 0,1-1 0,-1 1 0,-1 0 0,1-1 0,0 1 0,-1 0 0,0 0 0,1-1 0,-1 1 0,-1 0 0,1 0 0,0 0 0,-1 0 0,1 0 0,-1 1 0,0-1 0,0 0 0,0 1 0,0-1 0,-1 1 0,1 0 0,-1 0 0,1 0 0,-5-3 0,0 1 0,-1 0 0,-1 1 0,1-1 0,0 1 0,-1 1 0,1 0 0,-1 0 0,0 1 0,0 0 0,-13 0 0,15 1 0,0 0 0,0 0 0,0 1 0,1 0 0,-1 1 0,0-1 0,1 1 0,0 0 0,-1 1 0,1 0 0,0 0 0,0 0 0,0 0 0,-7 7 0,10-7 0,1-1 0,-1 1 0,1 1 0,-1-1 0,1 0 0,0 0 0,1 1 0,-1-1 0,0 1 0,1 0 0,0-1 0,0 1 0,0 0 0,0 0 0,1 0 0,-1-1 0,1 1 0,0 0 0,0 0 0,1 0 0,-1 0 0,1 0 0,0 0 0,0-1 0,0 1 0,0 0 0,1-1 0,2 6 0,1 2 0,1-1 0,0 0 0,1 0 0,0 0 0,1-1 0,-1 0 0,2 0 0,9 8 0,-6-8 0,1 1 0,18 9 0,-27-16 0,0-1 0,0 0 0,0 0 0,1-1 0,-1 1 0,1-1 0,-1 0 0,1 0 0,-1 0 0,1-1 0,-1 0 0,9 0 0,-11-1 0,1 0 0,-1 0 0,0 0 0,1-1 0,-1 1 0,0 0 0,0-1 0,0 0 0,0 0 0,0 1 0,0-1 0,-1 0 0,1 0 0,-1-1 0,1 1 0,-1 0 0,0 0 0,0-1 0,0 1 0,0-1 0,0 1 0,0-4 0,3-9 0,0 0 0,2-20 0,-6 30 0,0 3 0,-1 5 0,-5 16 0,-6 30 0,-3 50 0,-3 158 0,29 101 0,-9-340 0,-1-12 0,0 0 0,0 0 0,-1 1 0,0-1 0,0 0 0,-1 0 0,0 0 0,0 0 0,0 0 0,-3 8 0,3-13 0,1 0 0,-1 0 0,1 0 0,-1 0 0,0 0 0,1 0 0,-1-1 0,0 1 0,0 0 0,0-1 0,0 1 0,1 0 0,-1-1 0,0 1 0,0-1 0,0 1 0,0-1 0,0 0 0,0 0 0,-1 1 0,1-1 0,0 0 0,0 0 0,0 0 0,0 0 0,0 0 0,0 0 0,0 0 0,0 0 0,0-1 0,0 1 0,0 0 0,0-1 0,0 1 0,0-1 0,0 1 0,0-1 0,-1 0 0,-5-2 0,1-1 0,0 0 0,0-1 0,-7-6 0,0-1 22,0-2-1,1 0 0,1 0 1,0-1-1,1 0 0,1-1 1,0 0-1,1-1 0,1 0 1,1 0-1,0 0 0,1-1 1,1 0-1,0 0 0,-1-36 1,4 27-193,1-1 0,1 0 1,1 1-1,2-1 0,1 1 1,1 0-1,1 0 0,1 0 1,23-46-1,-10 32-6655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5.319"/>
    </inkml:context>
    <inkml:brush xml:id="br0">
      <inkml:brushProperty name="width" value="0.05" units="cm"/>
      <inkml:brushProperty name="height" value="0.05" units="cm"/>
    </inkml:brush>
  </inkml:definitions>
  <inkml:trace contextRef="#ctx0" brushRef="#br0">14 321 24575,'0'1'0,"-1"-1"0,1 0 0,0 0 0,-1 0 0,1 0 0,-1 0 0,1 0 0,-1 0 0,1 0 0,-1 0 0,1 0 0,0 0 0,-1 0 0,1 0 0,-1 0 0,1-1 0,-1 1 0,1 0 0,0 0 0,-1 0 0,1-1 0,-1 1 0,1 0 0,0 0 0,-1-1 0,1 1 0,0 0 0,-1-1 0,1 1 0,0 0 0,0-1 0,-1 1 0,1-1 0,0 1 0,0 0 0,0-1 0,0 1 0,-1-1 0,1 1 0,0-1 0,0 1 0,0 0 0,0-1 0,0 1 0,0-1 0,0 1 0,0-1 0,0 1 0,0-1 0,1 1 0,-1 0 0,0-1 0,0 1 0,0-1 0,0 1 0,1 0 0,-1-1 0,0 1 0,0-1 0,1 1 0,1-3 0,0 0 0,-1 1 0,1 0 0,0-1 0,0 1 0,1 0 0,4-3 0,20-10 0,1 2 0,0 2 0,43-13 0,-23 9 0,-21 5 0,0 0 0,-1-2 0,0-1 0,46-31 0,-71 43 0,0 0 0,0 0 0,0 1 0,1-1 0,-1 0 0,0 1 0,0-1 0,0 1 0,1-1 0,-1 1 0,0-1 0,1 1 0,-1 0 0,0 0 0,1 0 0,-1 0 0,0 0 0,1 0 0,-1 0 0,0 0 0,1 0 0,0 1 0,0 0 0,0 0 0,-1 0 0,1 0 0,-1 0 0,0 0 0,1 1 0,-1-1 0,0 0 0,0 1 0,1-1 0,-1 1 0,0-1 0,-1 1 0,2 2 0,3 8 0,-1 0 0,-1 0 0,4 24 0,-5-23 0,14 87 0,13 61 0,-21-144 0,-8-17 0,0 0 0,0 0 0,0 1 0,0-1 0,1 0 0,-1 0 0,0 0 0,0 0 0,0 0 0,0 0 0,0 0 0,1 0 0,-1 0 0,0 0 0,0 0 0,0 1 0,0-1 0,1 0 0,-1 0 0,0 0 0,0 0 0,0 0 0,0 0 0,1 0 0,-1 0 0,0-1 0,0 1 0,0 0 0,0 0 0,1 0 0,-1 0 0,0 0 0,0 0 0,0 0 0,0 0 0,0 0 0,1 0 0,-1-1 0,0 1 0,0 0 0,0 0 0,0 0 0,0 0 0,0-1 0,2-1 0,-1-1 0,0 0 0,0 1 0,0-1 0,0 0 0,-1 0 0,1 0 0,-1-5 0,2-18 0,19-178 0,-17 183 0,1 0 0,0 1 0,2 0 0,0 0 0,1 1 0,1 0 0,18-29 0,-24 44 0,0 0 0,0 0 0,0 1 0,0-1 0,1 1 0,-1 0 0,1 0 0,0 0 0,0 0 0,7-3 0,-9 5 0,0 0 0,1 0 0,-1 1 0,0-1 0,1 1 0,-1 0 0,1 0 0,-1-1 0,0 2 0,1-1 0,-1 0 0,1 0 0,-1 1 0,0 0 0,1-1 0,-1 1 0,0 0 0,0 0 0,0 0 0,0 0 0,1 0 0,2 4 0,3 1 0,-1 0 0,1 1 0,-2 0 0,1 0 0,-1 0 0,0 1 0,0 0 0,5 10 0,2 9 0,14 37 0,-5-10 0,-22-53 0,0 0 0,1 0 0,-1 0 0,1 0 0,-1 0 0,1 0 0,-1 0 0,1-1 0,0 1 0,-1 0 0,1 0 0,0-1 0,0 1 0,-1 0 0,1-1 0,1 1 0,-1 0 0,-1-1 0,1 0 0,-1 0 0,1 0 0,-1 0 0,1 0 0,-1-1 0,1 1 0,-1 0 0,1 0 0,-1 0 0,0 0 0,1 0 0,-1-1 0,1 1 0,-1 0 0,0 0 0,1-1 0,-1 1 0,1 0 0,-1 0 0,0-1 0,1 1 0,-1-1 0,3-4 0,0 1 0,0-1 0,0 0 0,3-9 0,-3 6 0,5-9 0,-3 4 0,1 0 0,0 0 0,1 1 0,0 0 0,1 0 0,0 1 0,15-15 0,-22 25 0,0-1 0,1 1 0,-1 0 0,1 0 0,-1 0 0,1 0 0,-1 0 0,1 1 0,0-1 0,-1 0 0,1 1 0,0-1 0,-1 1 0,1 0 0,0-1 0,0 1 0,0 0 0,-1 0 0,1 0 0,0 0 0,0 1 0,0-1 0,2 1 0,-1 0 0,0 1 0,0 0 0,0-1 0,-1 1 0,1 0 0,-1 1 0,0-1 0,1 0 0,-1 1 0,0-1 0,0 1 0,2 3 0,3 6 0,-1 1 0,0 0 0,0 1 0,6 24 0,-4 0-455,-2 1 0,3 56 0,-7-39-6371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3.558"/>
    </inkml:context>
    <inkml:brush xml:id="br0">
      <inkml:brushProperty name="width" value="0.05" units="cm"/>
      <inkml:brushProperty name="height" value="0.05" units="cm"/>
    </inkml:brush>
  </inkml:definitions>
  <inkml:trace contextRef="#ctx0" brushRef="#br0">36 183 24575,'-13'-11'0,"11"9"0,0 1 0,-1-1 0,2 1 0,-1-1 0,0 0 0,0 0 0,0 0 0,1 0 0,-1 0 0,-1-4 0,3 5 0,0 0 0,0 1 0,0-1 0,0 1 0,0-1 0,0 1 0,0-1 0,0 0 0,0 1 0,1-1 0,-1 1 0,0-1 0,0 1 0,1-1 0,-1 1 0,0 0 0,1-1 0,-1 1 0,0-1 0,1 1 0,-1 0 0,1-1 0,-1 1 0,1 0 0,-1-1 0,1 1 0,-1 0 0,1 0 0,-1-1 0,1 1 0,-1 0 0,1 0 0,-1 0 0,1 0 0,0 0 0,-1 0 0,1 0 0,0 0 0,27-3 0,-26 3 0,35-2 0,67-5 0,-91 5 0,0 0 0,0-1 0,-1 0 0,1-1 0,20-10 0,-31 13 0,-1 1 0,1-1 0,-1 0 0,1 0 0,-1 0 0,0 0 0,1 0 0,-1 0 0,0 0 0,0 0 0,0 0 0,0 0 0,0-1 0,0 1 0,0 0 0,0-1 0,0 1 0,-1-1 0,1 1 0,0-3 0,-1 3 0,0-1 0,0 1 0,0-1 0,-1 1 0,1-1 0,0 1 0,-1 0 0,1-1 0,-1 1 0,0 0 0,1-1 0,-1 1 0,0 0 0,0 0 0,1 0 0,-1 0 0,0-1 0,-2 0 0,-2-2 0,-1-1 0,1 1 0,-1 0 0,0 1 0,0-1 0,-1 1 0,-12-4 0,12 5 0,1 0 0,-1 1 0,0 0 0,0 0 0,1 1 0,-1-1 0,0 2 0,0-1 0,0 1 0,0 0 0,1 0 0,-1 1 0,0 0 0,1 0 0,-1 0 0,1 1 0,0 0 0,0 0 0,0 1 0,0 0 0,1 0 0,0 0 0,-1 1 0,1-1 0,1 1 0,-1 0 0,1 1 0,0-1 0,-5 8 0,3-2 0,0 0 0,0 0 0,1 1 0,0 0 0,1-1 0,1 1 0,0 1 0,0-1 0,1 0 0,1 1 0,0-1 0,1 1 0,0-1 0,1 1 0,3 17 0,-2-20-57,1-1 0,0 1 1,0-1-1,1 0 0,0 0 0,1 0 0,0 0 0,0-1 0,1 0 0,0 0 0,0 0 1,1-1-1,0 0 0,0 0 0,1 0 0,0-1 0,0-1 0,1 1 0,-1-1 1,1-1-1,0 0 0,0 0 0,15 4 0,15 1-6769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4.079"/>
    </inkml:context>
    <inkml:brush xml:id="br0">
      <inkml:brushProperty name="width" value="0.05" units="cm"/>
      <inkml:brushProperty name="height" value="0.05" units="cm"/>
    </inkml:brush>
  </inkml:definitions>
  <inkml:trace contextRef="#ctx0" brushRef="#br0">149 573 24575,'3'-1'0,"1"0"0,-1 0 0,0 0 0,0-1 0,0 1 0,-1-1 0,1 1 0,0-1 0,0 0 0,-1 0 0,1-1 0,2-3 0,5-3 0,6-3 0,-1-1 0,-1 0 0,0-1 0,-1-1 0,-1 0 0,0 0 0,-1-2 0,17-32 0,-26 45 0,0 1 0,-1-1 0,0 0 0,0 0 0,0 0 0,0 0 0,-1 1 0,1-1 0,-1 0 0,0 0 0,0 0 0,-1 0 0,1 0 0,-1 0 0,0 0 0,0 0 0,0 0 0,0 1 0,-1-1 0,1 0 0,-1 1 0,0-1 0,0 1 0,-1 0 0,1 0 0,-1 0 0,1 0 0,-1 0 0,0 0 0,0 1 0,-6-5 0,3 3 0,0 1 0,0 0 0,0 0 0,0 1 0,0 0 0,-1 0 0,1 0 0,-1 1 0,0 0 0,1 0 0,-1 1 0,0-1 0,1 1 0,-1 1 0,0 0 0,1 0 0,-1 0 0,-7 3 0,2 1 0,1 0 0,0 1 0,1 0 0,-1 1 0,1 0 0,0 1 0,1 0 0,0 1 0,0 0 0,1 0 0,0 1 0,1 0 0,0 0 0,0 1 0,-5 12 0,8-16 0,1 0 0,0 1 0,1 0 0,0-1 0,0 1 0,0 0 0,1 0 0,0 0 0,1 0 0,1 15 0,-1-18 0,1 1 0,1-1 0,-1 1 0,1-1 0,0 0 0,0 0 0,1 0 0,-1 0 0,1 0 0,0 0 0,1-1 0,-1 1 0,1-1 0,0 0 0,0 0 0,7 5 0,-5-4 0,-1-1 0,1-1 0,0 1 0,1-1 0,-1 0 0,1-1 0,-1 1 0,1-1 0,0-1 0,-1 1 0,1-1 0,9 0 0,-6-1 0,0 0 0,1-1 0,-1 0 0,0-1 0,0 0 0,0 0 0,15-7 0,-5 0 0,0-1 0,-1 0 0,0-2 0,-1 0 0,-1-1 0,0-1 0,18-18 0,-21 17 0,-1-1 0,-1 0 0,0 0 0,-1-1 0,-1-1 0,-1 0 0,0 0 0,-1-1 0,7-28 0,-1-8 0,-3-1 0,5-61 0,-8 70 0,-13 103 0,-12 28 69,-31 172 180,40-195-810,2 0 0,3 73 0,5-89-6265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5.974"/>
    </inkml:context>
    <inkml:brush xml:id="br0">
      <inkml:brushProperty name="width" value="0.05" units="cm"/>
      <inkml:brushProperty name="height" value="0.05" units="cm"/>
    </inkml:brush>
  </inkml:definitions>
  <inkml:trace contextRef="#ctx0" brushRef="#br0">273 539 24575,'0'0'0,"1"0"0,0-1 0,0 1 0,0-1 0,-1 1 0,1-1 0,0 1 0,0-1 0,-1 0 0,1 1 0,-1-1 0,1 0 0,0 1 0,-1-1 0,0 0 0,1 0 0,-1 0 0,1 1 0,-1-1 0,0 0 0,1 0 0,-1 0 0,0 0 0,0 0 0,0 0 0,0 0 0,0 0 0,2-28 0,-2 20 0,-1 0 0,0 1 0,0-1 0,-1 0 0,-1 0 0,1 1 0,-7-14 0,8 19 0,0 1 0,0 0 0,0-1 0,-1 1 0,1 0 0,-1 0 0,0 0 0,1 0 0,-1 0 0,0 0 0,0 1 0,0-1 0,0 1 0,0-1 0,-1 1 0,1 0 0,0 0 0,-1 0 0,1 0 0,-1 0 0,1 0 0,-1 1 0,1-1 0,-1 1 0,1 0 0,-1 0 0,0-1 0,1 2 0,-1-1 0,-2 1 0,-4 1 0,1 1 0,-1 0 0,1 0 0,0 1 0,0 0 0,1 1 0,-1 0 0,1 0 0,0 1 0,0-1 0,1 1 0,-1 1 0,-7 10 0,1 0 0,0 1 0,2 0 0,0 1 0,-12 29 0,19-40 0,1 0 0,1 0 0,0 0 0,0 0 0,0 1 0,1-1 0,0 1 0,1-1 0,0 1 0,0-1 0,2 13 0,-1-18 0,0 1 0,0-1 0,0 0 0,0 1 0,1-1 0,-1 0 0,1 0 0,0 0 0,0 0 0,0 0 0,0 0 0,0 0 0,1-1 0,-1 1 0,1-1 0,0 0 0,0 0 0,0 0 0,0 0 0,0 0 0,0 0 0,0-1 0,1 0 0,-1 0 0,0 0 0,1 0 0,-1 0 0,1 0 0,6-1 0,-4 0 0,0 0 0,0 0 0,0-1 0,0 0 0,0 0 0,0-1 0,0 0 0,0 0 0,0 0 0,0 0 0,-1-1 0,1 0 0,-1-1 0,0 1 0,7-7 0,7-6 0,-1-1 0,23-30 0,-27 31 0,-3 2 0,5-4 0,-26 33 0,1-1 0,0 0 0,1 0 0,0 1 0,2 0 0,-1 0 0,2 1 0,0 0 0,1 0 0,1 0 0,-3 26 0,6-40 0,0 1 0,-1 0 0,2 0 0,-1 0 0,0 0 0,1 0 0,-1-1 0,1 1 0,0 0 0,0 0 0,0-1 0,0 1 0,0-1 0,0 1 0,1-1 0,-1 1 0,1-1 0,0 0 0,0 0 0,0 0 0,0 0 0,0 0 0,0 0 0,4 2 0,-3-3 0,0 0 0,0 0 0,0 0 0,0 0 0,0-1 0,0 1 0,1-1 0,-1 0 0,0 0 0,0 0 0,0 0 0,0-1 0,0 1 0,1-1 0,-1 0 0,0 0 0,0 0 0,-1 0 0,1 0 0,0-1 0,0 1 0,3-3 0,7-6 0,0 0 0,-1-1 0,0 0 0,0-1 0,-2 0 0,1-1 0,-1 0 0,15-28 0,2-12 0,24-62 0,-28 58 0,19-35 0,27-68 0,-58 132 0,-2 0 0,-2-1 0,8-50 0,-14 74 0,-1-1 0,0 1 0,0 0 0,0 0 0,-1-1 0,0 1 0,0 0 0,-3-8 0,4 12 0,0 0 0,-1 0 0,1 1 0,-1-1 0,1 0 0,-1 0 0,1 0 0,-1 0 0,0 1 0,1-1 0,-1 0 0,0 1 0,0-1 0,1 1 0,-1-1 0,0 1 0,0-1 0,0 1 0,0-1 0,-1 1 0,0 0 0,1 0 0,-1 0 0,1 0 0,-1 0 0,1 0 0,-1 1 0,1-1 0,-1 0 0,1 1 0,0 0 0,-1-1 0,1 1 0,0 0 0,-1 0 0,1-1 0,0 1 0,-2 2 0,-6 5 0,0 1 0,1 0 0,0 0 0,1 1 0,0 0 0,0 0 0,1 1 0,-5 13 0,-34 93 0,45-116 0,-16 51 0,2 1 0,3 1 0,-6 65 0,14-77 0,1-1 0,3 0 0,1 1 0,14 76 0,-15-111-114,1-1 1,-1 1-1,1-1 0,0 1 0,1-1 1,-1 0-1,1 0 0,1 0 0,-1 0 1,1-1-1,7 10 0,3-4-6712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6.301"/>
    </inkml:context>
    <inkml:brush xml:id="br0">
      <inkml:brushProperty name="width" value="0.05" units="cm"/>
      <inkml:brushProperty name="height" value="0.05" units="cm"/>
    </inkml:brush>
  </inkml:definitions>
  <inkml:trace contextRef="#ctx0" brushRef="#br0">12 157 24575,'0'-3'0,"-3"-3"0,-1-7 0,0-5 0,4-1 0,4 0 0,9-1 0,6 1 0,7 3 0,7 5 0,7 4 0,2 3 0,0 3 0,-2 6 0,-7 4-8191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6.614"/>
    </inkml:context>
    <inkml:brush xml:id="br0">
      <inkml:brushProperty name="width" value="0.05" units="cm"/>
      <inkml:brushProperty name="height" value="0.05" units="cm"/>
    </inkml:brush>
  </inkml:definitions>
  <inkml:trace contextRef="#ctx0" brushRef="#br0">2 51 24575,'0'-1'0,"0"1"0,0 0 0,-1 0 0,1-1 0,0 1 0,0 0 0,0-1 0,0 1 0,0 0 0,0 0 0,0-1 0,0 1 0,0 0 0,0-1 0,0 1 0,0 0 0,0-1 0,0 1 0,0 0 0,0 0 0,1-1 0,-1 1 0,0 0 0,0 0 0,0-1 0,0 1 0,0 0 0,1 0 0,-1-1 0,0 1 0,0 0 0,0 0 0,1 0 0,-1-1 0,0 1 0,0 0 0,1 0 0,-1 0 0,0 0 0,0 0 0,1 0 0,-1-1 0,0 1 0,1 0 0,-1 0 0,0 0 0,1 0 0,18-6 0,28-2 0,0 2 0,56 0 0,-59 4 0,595-10-2409,8 23-1859,-268-4 2678,812 8-2233,1593-24 2836,-2493 3 906,-58 0 1212,-54 0 2705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47.516"/>
    </inkml:context>
    <inkml:brush xml:id="br0">
      <inkml:brushProperty name="width" value="0.05" units="cm"/>
      <inkml:brushProperty name="height" value="0.05" units="cm"/>
    </inkml:brush>
  </inkml:definitions>
  <inkml:trace contextRef="#ctx0" brushRef="#br0">125 353 24575,'0'-9'0,"-3"-11"0,-4-14 0,-6-16 0,-10-20 0,-16-17 0,-1 5-8191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55.324"/>
    </inkml:context>
    <inkml:brush xml:id="br0">
      <inkml:brushProperty name="width" value="0.05" units="cm"/>
      <inkml:brushProperty name="height" value="0.05" units="cm"/>
    </inkml:brush>
  </inkml:definitions>
  <inkml:trace contextRef="#ctx0" brushRef="#br0">101 165 24575,'0'-3'0,"-3"0"0,-4-4 0,-6-3 0,-7 1 0,-3-2 0,2-2 0,8-1 0,12-1 0,12-2 0,15 0 0,13 3 0,10 0 0,10 4 0,-6 2-8191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5:55.637"/>
    </inkml:context>
    <inkml:brush xml:id="br0">
      <inkml:brushProperty name="width" value="0.05" units="cm"/>
      <inkml:brushProperty name="height" value="0.05" units="cm"/>
    </inkml:brush>
  </inkml:definitions>
  <inkml:trace contextRef="#ctx0" brushRef="#br0">173 0 24575,'-14'3'0,"-15"7"0,-9 4 0,-5 3 0,10 2 0,18-3 0,22-4 0,24-7 0,28-7 0,27-6 0,21-5 0,17-3 0,-14 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6.856"/>
    </inkml:context>
    <inkml:brush xml:id="br0">
      <inkml:brushProperty name="width" value="0.05" units="cm"/>
      <inkml:brushProperty name="height" value="0.05" units="cm"/>
    </inkml:brush>
  </inkml:definitions>
  <inkml:trace contextRef="#ctx0" brushRef="#br0">101 0 24575,'0'0'0,"1"1"0,0-1 0,-1 0 0,1 0 0,0 1 0,-1-1 0,1 1 0,-1-1 0,1 0 0,0 1 0,-1-1 0,1 1 0,-1-1 0,1 1 0,-1-1 0,0 1 0,1 0 0,-1-1 0,0 1 0,1 0 0,-1-1 0,0 1 0,1 0 0,-1-1 0,0 1 0,0 0 0,0-1 0,0 2 0,3 25 0,-3-22 0,1 21 0,-2 1 0,0-1 0,-7 30 0,-21 82 0,7-41 0,0 25 0,5 1 0,0 131 0,17-157 0,4 0 0,5 0 0,24 113 0,63 344 0,-92-519 0,-3-17 0,1-1 0,1 1 0,0 0 0,1-1 0,7 18 0,-10-34 0,-1 0 0,1 0 0,0 1 0,-1-1 0,1 0 0,0 0 0,0 0 0,0 0 0,0-1 0,0 1 0,0 0 0,0 0 0,0 0 0,0-1 0,0 1 0,1-1 0,-1 1 0,0-1 0,0 1 0,1-1 0,-1 1 0,0-1 0,0 0 0,1 0 0,-1 0 0,0 0 0,3 0 0,3-1 0,-1 0 0,1 0 0,0-1 0,8-3 0,1 0 0,62-12 27,127-11 0,85 11-203,-238 15 79,1668-17-5587,-1 63 2186,-680-13 3044,-907-28 614,184 4 632,-6-20 3687,-301 12-4104,0 0 0,-1-1 0,1 1 0,-1-2 0,9-2 0,-16 4-317,0 1 0,0 0 1,0-1-1,0 1 0,0-1 0,0 0 0,0 1 0,-1-1 0,1 0 0,0 1 0,0-1 0,-1 0 0,1 0 1,-1 0-1,1 0 0,0 1 0,-1-1 0,0 0 0,1 0 0,-1-1 0,0 0-16,0 1 0,0 0 0,0-1 0,0 1 0,-1 0 0,1-1 0,0 1 0,-1 0 0,0-1 0,1 1 0,-1 0 0,0 0 0,1 0 0,-1 0 0,0 0 0,0 0 0,0 0 0,0 0 0,-2-2 0,-1-1-19,0 0 1,-1 1 0,0-1 0,0 1 0,-7-4 0,12 7-25,-1 0 0,0-1 1,0 1-1,1 0 0,-1-1 0,0 1 1,0 0-1,0 0 0,0 0 0,1 0 1,-1 0-1,0 0 0,0 0 0,0 0 1,0 0-1,0 0 0,1 0 0,-3 1 1,3 0-1,-1-1 0,1 1 1,-1 0-1,0-1 0,1 1 1,-1 0-1,1 0 1,0-1-1,-1 1 0,1 0 1,0 0-1,-1 0 0,1 0 1,0-1-1,0 1 1,0 0-1,-1 0 0,1 0 1,0 0-1,0 0 0,1 0 1,-1 1-1,13 117 1,-2-31 0,-9-62 0,80 685 0,-54-548 0,-27-161 0,-1 0 0,0 0 0,1 0 0,-1 0 0,0 0 0,0 0 0,0 0 0,-1 0 0,1 0 0,0 0 0,-1 0 0,1 0 0,-2 3 0,2-4 0,-1-1 0,1 0 0,0 1 0,0-1 0,-1 0 0,1 0 0,0 0 0,-1 1 0,1-1 0,0 0 0,0 0 0,-1 0 0,1 0 0,0 0 0,-1 1 0,1-1 0,-1 0 0,1 0 0,0 0 0,-1 0 0,1 0 0,0 0 0,-1 0 0,1 0 0,0 0 0,-1 0 0,1-1 0,-16-9 0,-16-25 0,-14-14 0,41 45 0,0-1 0,0 1 0,-1 1 0,1-1 0,-1 1 0,0 0 0,-11-4 0,16 6 0,0 1 0,0 0 0,0-1 0,0 1 0,0 0 0,0 0 0,0 0 0,0 0 0,0-1 0,0 1 0,0 1 0,0-1 0,0 0 0,0 0 0,-2 1 0,3-1 0,0 0 0,0 0 0,-1 1 0,1-1 0,0 0 0,0 1 0,0-1 0,0 0 0,-1 1 0,1-1 0,0 0 0,0 1 0,0-1 0,0 0 0,0 1 0,0-1 0,0 0 0,0 1 0,0-1 0,0 0 0,0 1 0,0-1 0,0 0 0,0 1 0,0-1 0,0 0 0,1 1 0,-1-1 0,0 1 0,2 2 0,0 0 0,0 0 0,0 0 0,0 0 0,0 0 0,1 0 0,3 3 0,5 3 0,0-1 0,0 0 0,0 0 0,1-1 0,0-1 0,1 0 0,-1-1 0,1 0 0,0-1 0,1 0 0,-1-1 0,1 0 0,-1-2 0,25 2 0,-32-4 0,0 0 0,1 0 0,-1-1 0,0 1 0,0-1 0,0-1 0,-1 1 0,9-5 0,41-32 0,-45 31 0,1-1 0,0 2 0,0-1 0,20-8 0,-29 17 0,-6 5 0,-7 5 0,-39 26-1365,21-18-5461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03.724"/>
    </inkml:context>
    <inkml:brush xml:id="br0">
      <inkml:brushProperty name="width" value="0.05" units="cm"/>
      <inkml:brushProperty name="height" value="0.05" units="cm"/>
    </inkml:brush>
  </inkml:definitions>
  <inkml:trace contextRef="#ctx0" brushRef="#br0">438 0 24575,'-9'9'0,"-1"-2"0,0 1 0,0-2 0,-1 1 0,-19 7 0,-62 20 0,7-2 0,-68 33 0,150-67 0,4-4 0,6-11 0,-4 11 0,-3 5-35,0 0 0,0 0 0,0-1 0,0 1 0,0 0 0,0 0 0,0 0 0,0 0 0,0 0 0,0 0 0,-1 0 0,1 0 0,0 0 0,-1 0 0,1 0 0,-1 0 0,1 0 0,-1 0 0,1 0 0,-1 1 0,0-1 0,1 0 0,-1 0 0,0 0 0,0 1 0,1-1 0,-1 0 0,0 1 0,0-1 0,0 1 0,0-1 0,0 1 0,0 0 0,0-1 0,0 1 0,0 0 0,0 0 0,-2-1 0,-9-1-6791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7.684"/>
    </inkml:context>
    <inkml:brush xml:id="br0">
      <inkml:brushProperty name="width" value="0.05" units="cm"/>
      <inkml:brushProperty name="height" value="0.05" units="cm"/>
    </inkml:brush>
  </inkml:definitions>
  <inkml:trace contextRef="#ctx0" brushRef="#br0">3252 132 24575,'8'-8'0,"7"-10"0,-15 17 0,0 0 0,1 0 0,-1 0 0,0 0 0,0 0 0,0 0 0,0-1 0,0 1 0,0 0 0,0 0 0,0 0 0,-1 0 0,1 0 0,0 0 0,-1 0 0,1 0 0,0 0 0,-1 0 0,1 0 0,-1 0 0,0 0 0,0-1 0,-2-1 0,-1-1 0,1 1 0,-1-1 0,0 1 0,0 0 0,0 0 0,0 1 0,0-1 0,-1 1 0,1 0 0,-1 0 0,-7-1 0,-10-4 0,-32-3 0,40 7 0,-65-8-167,-2 3 0,1 4 0,-99 7 0,-243 41-502,-395 114-412,592-96 541,-338 142-1,459-158 297,2 3-1,-185 123 1,266-157 209,0 0 0,2 2 0,0 0 0,1 2 0,-30 38 0,43-51 73,1 0 1,1 0-1,-1 0 0,1 0 1,0 1-1,0 0 1,1-1-1,0 1 1,0 0-1,1 0 1,0 0-1,0 0 1,0 1-1,1-1 1,0 0-1,1 0 1,-1 0-1,1 0 1,1 0-1,-1 0 1,1 0-1,1 0 1,-1 0-1,1-1 1,5 9-1,-1-3-4,1-1-1,0-1 1,1 1-1,0-2 1,1 1-1,12 9 1,3 0-58,48 27 1,-4-10-22,2-3 1,1-4-1,109 30 0,240 38-566,48-14-1160,522 23 1,483-92-1337,-608-78 2534,-14-73 49,-553 63 656,-238 56 363,0-4-1,95-48 0,-141 62-251,0 0-1,0-1 0,-1-1 1,0-1-1,22-22 1,-32 30-144,-1-1 1,0 1 0,-1-1 0,1 0 0,0 0 0,-1 0 0,0 0 0,0 0 0,0 0 0,-1 0-1,0-1 1,1 1 0,-1-1 0,-1 1 0,1-1 0,-1 1 0,1-1 0,-2 0 0,1 1-1,0-1 1,-1 1 0,0-1 0,0 1 0,0-1 0,0 1 0,-3-5 0,0 1 146,0 0 1,-1 0 0,0 1 0,0 0-1,-1 0 1,0 0 0,0 1-1,-15-12 1,0 3-106,0 0-1,-27-12 1,-20-8 159,-118-41 1,-86-8-162,-554-107-2540,-16 63 849,-73 49 1619,3 94-1693,744 1 1587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8.230"/>
    </inkml:context>
    <inkml:brush xml:id="br0">
      <inkml:brushProperty name="width" value="0.05" units="cm"/>
      <inkml:brushProperty name="height" value="0.05" units="cm"/>
    </inkml:brush>
  </inkml:definitions>
  <inkml:trace contextRef="#ctx0" brushRef="#br0">189 1 24575,'-3'0'0,"1"0"0,-1 0 0,0 1 0,1-1 0,-1 1 0,1-1 0,-1 1 0,0 0 0,1 0 0,0 0 0,-1 1 0,1-1 0,0 1 0,-1-1 0,1 1 0,0-1 0,0 1 0,0 0 0,1 0 0,-1 0 0,0 0 0,1 1 0,-1-1 0,1 0 0,0 1 0,0-1 0,0 1 0,0-1 0,0 1 0,-1 3 0,-1 8 0,1 1 0,0-1 0,1 1 0,1 20 0,0-20 0,16 347 0,0 27 0,-31-114 0,-70 387 0,75-609 0,-27 211 0,35-229 0,1 0 0,1 0 0,2 0 0,2 0 0,12 51 0,-12-69 0,2 0 0,0-1 0,0 1 0,2-2 0,0 1 0,1-1 0,0 0 0,1-1 0,1 0 0,12 12 0,-8-12 0,-1-1 0,2-1 0,0 0 0,0-1 0,1-1 0,0-1 0,1 0 0,32 11 0,-3-6-80,0-1 1,1-3-1,65 5 0,151-2-513,230-21-1121,4-20 406,-283 15-122,-20 1 1185,743-47 16,-3-25-33,-699 57-311,246-63 0,-480 90 595,37-9 659,1-2 1,-2-1-1,1-2 1,44-24-1,-78 36-537,-1 0 0,0-1 0,-1 1 0,1-1 0,0 0 0,-1 0 0,1-1 0,-1 1 0,0-1 0,0 1 0,4-9 0,-6 10-66,0 0 0,0-1 0,-1 1-1,1-1 1,-1 1 0,0-1 0,1 1-1,-1-1 1,0 1 0,0-1-1,-1 1 1,1-1 0,0 1 0,-1-1-1,0 1 1,0-1 0,1 1 0,-1 0-1,-1-1 1,1 1 0,0 0 0,-3-3-1,-8-12-15,-2 1-1,0 0 1,-1 1-1,-19-15 0,-13-14-67,4-1-1359,5 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8.553"/>
    </inkml:context>
    <inkml:brush xml:id="br0">
      <inkml:brushProperty name="width" value="0.05" units="cm"/>
      <inkml:brushProperty name="height" value="0.05" units="cm"/>
    </inkml:brush>
  </inkml:definitions>
  <inkml:trace contextRef="#ctx0" brushRef="#br0">80 91 24575,'0'-1'0,"0"-6"0,1-1 0,-1 0 0,-1 1 0,0-1 0,0 0 0,0 1 0,-1 0 0,0-1 0,-5-9 0,7 17 0,0-1 0,0 1 0,0 0 0,0-1 0,-1 1 0,1 0 0,0 0 0,0-1 0,-1 1 0,1 0 0,0 0 0,0-1 0,-1 1 0,1 0 0,0 0 0,-1 0 0,1 0 0,0 0 0,-1-1 0,1 1 0,0 0 0,-1 0 0,1 0 0,0 0 0,-1 0 0,1 0 0,0 0 0,-1 0 0,1 0 0,0 0 0,-1 0 0,1 0 0,0 0 0,-1 0 0,1 1 0,0-1 0,0 0 0,-1 0 0,1 0 0,0 0 0,-1 1 0,1-1 0,0 0 0,0 0 0,-1 1 0,1-1 0,0 0 0,0 0 0,-1 1 0,1-1 0,0 0 0,0 0 0,0 1 0,0-1 0,0 0 0,0 1 0,-1-1 0,1 0 0,0 1 0,0-1 0,0 1 0,-9 24 0,-2 25 0,-7 85 0,8 55 0,8-141 0,21 1011-730,-15-970-514,0-17-4973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19.641"/>
    </inkml:context>
    <inkml:brush xml:id="br0">
      <inkml:brushProperty name="width" value="0.05" units="cm"/>
      <inkml:brushProperty name="height" value="0.05" units="cm"/>
    </inkml:brush>
  </inkml:definitions>
  <inkml:trace contextRef="#ctx0" brushRef="#br0">247 221 24575,'17'-15'0,"-2"1"0,24-27 0,-36 37 0,0 1 0,0-1 0,-1 0 0,0 0 0,1 0 0,-1 0 0,-1 0 0,1 0 0,-1-1 0,1 1 0,-1 0 0,-1-1 0,2-8 0,-3 10 0,1 0 0,-1 0 0,0 0 0,0 0 0,0 0 0,0 0 0,-1 0 0,1 1 0,-1-1 0,0 1 0,1-1 0,-1 1 0,0-1 0,-1 1 0,1 0 0,0 0 0,-1 0 0,1 0 0,-1 0 0,1 1 0,-1-1 0,0 1 0,0 0 0,-3-1 0,-6-3 0,-1 0 0,-1 1 0,1 1 0,-15-2 0,13 3 0,0 0 0,-1 1 0,-29 3 0,37-1 0,1 0 0,-1 0 0,1 1 0,-1 0 0,1 1 0,0-1 0,0 1 0,0 1 0,-12 7 0,17-10 0,-1 1 0,1 0 0,0 0 0,0 0 0,1 0 0,-1 0 0,0 0 0,1 0 0,-1 0 0,1 1 0,0-1 0,0 1 0,-1-1 0,2 1 0,-1-1 0,0 1 0,0 4 0,1-3 0,0 0 0,0 1 0,0-1 0,1 1 0,-1-1 0,1 0 0,0 0 0,1 1 0,2 7 0,3 1 0,0 0 0,1 0 0,1-1 0,0 0 0,13 14 0,108 96 0,0 1 0,-122-114 0,0 0 0,0 1 0,-1 0 0,9 18 0,-14-26 0,-1 0 0,0 0 0,0 0 0,-1 0 0,1 0 0,0 0 0,-1 0 0,1 1 0,-1-1 0,1 0 0,-1 0 0,0 0 0,0 1 0,0-1 0,-1 0 0,1 0 0,0 1 0,-1-1 0,1 0 0,-1 0 0,0 0 0,0 0 0,0 0 0,0 0 0,0 0 0,0 0 0,0 0 0,-1 0 0,1 0 0,-1-1 0,1 1 0,-4 2 0,-2 0 0,-1 0 0,0 0 0,0 0 0,0-1 0,0 0 0,0-1 0,-1 0 0,1 0 0,-1 0 0,-11-1 0,-8 1 0,-52-6 0,60 3 0,1-2 0,-38-9 0,52 11 0,1 0 0,0-1 0,0 1 0,0-1 0,1 1 0,-1-1 0,0 0 0,1-1 0,-1 1 0,1 0 0,0-1 0,-1 0 0,1 0 0,0 0 0,1 0 0,-1-1 0,1 1 0,-1-1 0,1 1 0,-3-8 0,5-12-1365,6 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0.750"/>
    </inkml:context>
    <inkml:brush xml:id="br0">
      <inkml:brushProperty name="width" value="0.05" units="cm"/>
      <inkml:brushProperty name="height" value="0.05" units="cm"/>
    </inkml:brush>
  </inkml:definitions>
  <inkml:trace contextRef="#ctx0" brushRef="#br0">89 185 24575,'57'-16'0,"-41"13"0,0-1 0,0-1 0,0-1 0,-1 0 0,1-1 0,-2 0 0,19-13 0,-31 19 0,0 0 0,0-1 0,0 0 0,0 0 0,0 1 0,-1-1 0,1 0 0,-1 0 0,1 0 0,-1-1 0,0 1 0,0 0 0,0 0 0,0-1 0,0 1 0,-1-1 0,1 1 0,0-3 0,-1 3 0,-1-1 0,1 1 0,0 0 0,-1 0 0,1 0 0,-1 0 0,1 0 0,-1-1 0,0 1 0,0 0 0,0 1 0,0-1 0,-1 0 0,1 0 0,0 0 0,-4-2 0,2 1 0,-1-1 0,0 1 0,0 0 0,-1 1 0,1-1 0,0 1 0,-1-1 0,0 1 0,1 1 0,-1-1 0,0 1 0,0 0 0,0 0 0,0 0 0,0 1 0,-10 0 0,5 2 0,-1 0 0,1 1 0,0 0 0,0 1 0,0 0 0,1 1 0,0 0 0,-1 1 0,2-1 0,-1 2 0,1-1 0,0 1 0,0 1 0,1-1 0,0 1 0,0 0 0,1 1 0,-8 12 0,9-12 0,-1 1 0,1 1 0,1-1 0,0 0 0,0 1 0,1 0 0,-3 19 0,5-22 0,1 0 0,0-1 0,0 1 0,0 0 0,1-1 0,0 1 0,1 0 0,-1-1 0,1 1 0,1-1 0,5 12 0,-6-14 0,1-1 0,0 0 0,0 1 0,0-1 0,0 0 0,0 0 0,1-1 0,0 1 0,0-1 0,0 0 0,0 0 0,0 0 0,1 0 0,-1-1 0,10 4 0,-7-4 0,-1 0 0,1-1 0,0 0 0,0 0 0,0-1 0,0 1 0,0-1 0,0-1 0,0 0 0,13-2 0,-12 1 0,1-1 0,-1 1 0,0-1 0,0-1 0,0 1 0,0-2 0,-1 1 0,0-1 0,0 0 0,0 0 0,0-1 0,-1 0 0,0 0 0,0 0 0,0-1 0,-1 0 0,0 0 0,-1-1 0,6-9 0,-7 6 0,0 0 0,-1 0 0,0 0 0,1-21 0,2-15 0,-3 42 0,0 6 0,1 13 0,1 23 0,-5 29 0,0-39 0,0 0 0,8 47 0,-7-71 0,0-1 0,1 0 0,-1 1 0,1-1 0,0 0 0,0 1 0,0-1 0,0 0 0,0 0 0,0 0 0,1 0 0,-1 0 0,1 0 0,-1-1 0,1 1 0,0 0 0,0-1 0,0 1 0,0-1 0,0 0 0,0 1 0,0-1 0,0 0 0,0 0 0,3 0 0,-3 0 0,1-1 0,-1 0 0,1 0 0,0 0 0,-1 0 0,1 0 0,-1 0 0,1-1 0,-1 1 0,1-1 0,-1 0 0,1 0 0,-1 0 0,1 0 0,-1 0 0,0-1 0,0 1 0,0 0 0,0-1 0,0 0 0,0 0 0,3-3 0,2-3 0,-1-1 0,-1 1 0,0-1 0,0 0 0,-1 0 0,0 0 0,0-1 0,-1 0 0,2-12 0,3-16 0,1-39 0,-7 64 0,-2 7 0,3-44 0,-3 48 0,0-1 0,0 1 0,0-1 0,-1 1 0,1 0 0,-1-1 0,1 1 0,-1 0 0,0 0 0,0-1 0,0 1 0,0 0 0,0 0 0,0 0 0,-1 0 0,1 0 0,-3-1 0,4 3 0,0-1 0,0 1 0,-1 0 0,1 0 0,-1-1 0,1 1 0,0 0 0,-1 0 0,1 0 0,0 0 0,-1 0 0,1-1 0,-1 1 0,1 0 0,0 0 0,-1 0 0,1 0 0,-1 0 0,1 0 0,0 0 0,-1 1 0,1-1 0,-1 0 0,1 0 0,0 0 0,-1 0 0,1 0 0,0 1 0,-1-1 0,1 0 0,-1 1 0,-8 12 0,0 20 0,7-21 0,1-1 0,0 1 0,1 0 0,0-1 0,1 1 0,0-1 0,1 1 0,1-1 0,-1 1 0,2-1 0,0 0 0,0 0 0,7 12 0,-7-16 0,1 0 0,-1 0 0,1 0 0,0-1 0,1 0 0,0 0 0,0 0 0,0-1 0,1 1 0,0-2 0,0 1 0,0-1 0,0 0 0,1 0 0,-1-1 0,1 0 0,0 0 0,0-1 0,9 1 0,4 2 0,-14-4 0,-1 1 0,1-1 0,0 0 0,9-1 0,-14 0 0,1 0 0,-1 0 0,0-1 0,1 1 0,-1-1 0,0 0 0,0 0 0,0 0 0,0 0 0,0 0 0,0 0 0,0 0 0,0-1 0,0 1 0,0-1 0,-1 1 0,3-3 0,8-13 0,0 0 0,-1-1 0,-1 0 0,14-36 0,8-14 0,-31 67 0,-1 1 0,0-1 0,0 1 0,0-1 0,1 1 0,-1-1 0,0 1 0,0 0 0,1-1 0,-1 1 0,0 0 0,1-1 0,-1 1 0,0 0 0,1-1 0,-1 1 0,0 0 0,1-1 0,-1 1 0,1 0 0,-1 0 0,1 0 0,-1 0 0,1-1 0,6 10 0,0 30 0,-4-21 0,-2-15 0,0 1 0,0 0 0,0-1 0,1 1 0,-1-1 0,1 0 0,0 1 0,0-1 0,0 0 0,1 0 0,-1 0 0,1-1 0,-1 1 0,1 0 0,0-1 0,0 0 0,0 0 0,0 0 0,1 0 0,-1 0 0,1-1 0,4 3 0,-3-4 0,-1 1 0,0-1 0,0 0 0,0 0 0,0 0 0,0 0 0,1-1 0,-1 0 0,0 0 0,0 0 0,0 0 0,-1 0 0,1-1 0,0 0 0,0 0 0,-1 0 0,1 0 0,-1 0 0,0-1 0,5-4 0,1-1 0,0-2 0,-1 1 0,0-1 0,0-1 0,-1 1 0,5-12 0,-8 16 0,-1-1 0,0 1 0,0-1 0,-1 1 0,0-1 0,0 0 0,-1 0 0,0 0 0,0 0 0,0 0 0,-1 0 0,-1-10 0,1 15 0,0 0 0,-1 0 0,1 0 0,-1 0 0,1 1 0,-1-1 0,0 0 0,0 0 0,1 0 0,-1 1 0,0-1 0,-1 0 0,1 1 0,0-1 0,0 1 0,-1 0 0,1-1 0,-1 1 0,1 0 0,-1 0 0,-2-2 0,2 3 0,-1-1 0,1 0 0,-1 1 0,0-1 0,1 1 0,-1 0 0,1 0 0,-1 0 0,0 0 0,1 0 0,-1 1 0,1-1 0,-6 2 0,0 1 0,0 1 0,0 0 0,0 0 0,0 0 0,1 1 0,-1 0 0,1 0 0,-8 9 0,11-10 0,0 0 0,0 1 0,1 0 0,-1 0 0,1 0 0,0 0 0,1 0 0,-1 0 0,1 1 0,0-1 0,0 1 0,1 0 0,0-1 0,0 1 0,0 0 0,0 0 0,1 0 0,0 0 0,1 0 0,-1 0 0,1-1 0,0 1 0,0 0 0,4 8 0,-2-5 0,1-1 0,1 1 0,-1-1 0,1 0 0,1 0 0,-1 0 0,2-1 0,-1 0 0,1 0 0,0 0 0,0-1 0,0 0 0,1-1 0,12 8 0,-2-5-136,1 0-1,-1-1 1,1-1-1,1-1 1,-1-1-1,1 0 1,-1-2-1,1 0 0,31-2 1,-2-2-6690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2.392"/>
    </inkml:context>
    <inkml:brush xml:id="br0">
      <inkml:brushProperty name="width" value="0.05" units="cm"/>
      <inkml:brushProperty name="height" value="0.05" units="cm"/>
    </inkml:brush>
  </inkml:definitions>
  <inkml:trace contextRef="#ctx0" brushRef="#br0">87 12 24575,'0'0'0,"-1"-1"0,1 1 0,0 0 0,0-1 0,0 1 0,0-1 0,0 1 0,0 0 0,0-1 0,0 1 0,0-1 0,0 1 0,0 0 0,1-1 0,-1 1 0,0 0 0,0-1 0,0 1 0,0 0 0,1-1 0,-1 1 0,0 0 0,0-1 0,1 1 0,-1 0 0,0-1 0,0 1 0,1 0 0,-1 0 0,0 0 0,1-1 0,-1 1 0,0 0 0,1 0 0,-1 0 0,1 0 0,-1 0 0,1 1 0,-1-1 0,1 0 0,-1 1 0,1-1 0,-1 1 0,0-1 0,1 0 0,-1 1 0,0-1 0,1 1 0,-1 0 0,0-1 0,0 1 0,1-1 0,-1 1 0,0-1 0,0 1 0,0-1 0,0 1 0,0 0 0,0-1 0,0 1 0,0 0 0,0 15 0,-1 0 0,-1 0 0,-1 0 0,-5 21 0,0-2 0,-21 133 0,-6 178 0,23 173 0,12-510 0,0-6 0,-1-1 0,1 1 0,0 0 0,0 0 0,1-1 0,-1 1 0,0 0 0,1 0 0,0-1 0,-1 1 0,1 0 0,0-1 0,2 4 0,1-6-1365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2.719"/>
    </inkml:context>
    <inkml:brush xml:id="br0">
      <inkml:brushProperty name="width" value="0.05" units="cm"/>
      <inkml:brushProperty name="height" value="0.05" units="cm"/>
    </inkml:brush>
  </inkml:definitions>
  <inkml:trace contextRef="#ctx0" brushRef="#br0">1 1 24575,'3'3'0,"0"4"0,4 3 0,3 3 0,2 3 0,3 1 0,1 0 0,1 1 0,1-3 0,2-4 0,2-4 0,2-3 0,-3-3-8191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3.037"/>
    </inkml:context>
    <inkml:brush xml:id="br0">
      <inkml:brushProperty name="width" value="0.05" units="cm"/>
      <inkml:brushProperty name="height" value="0.05" units="cm"/>
    </inkml:brush>
  </inkml:definitions>
  <inkml:trace contextRef="#ctx0" brushRef="#br0">324 1 24575,'0'3'0,"-3"1"0,-4 2 0,-3 4 0,-4 3 0,-1 1 0,-5 3 0,-1-1 0,-3 2 0,-4 0 0,-2-4 0,1 0 0,-1 0 0,2 0 0,3-2 0,3-3 0,5-3-8191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5.124"/>
    </inkml:context>
    <inkml:brush xml:id="br0">
      <inkml:brushProperty name="width" value="0.05" units="cm"/>
      <inkml:brushProperty name="height" value="0.05" units="cm"/>
    </inkml:brush>
  </inkml:definitions>
  <inkml:trace contextRef="#ctx0" brushRef="#br0">0 87 24575,'5'-13'0,"-2"0"0,1 0 0,-2 0 0,2-17 0,-4 26 0,0 344-1365,0-308-5461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5.449"/>
    </inkml:context>
    <inkml:brush xml:id="br0">
      <inkml:brushProperty name="width" value="0.05" units="cm"/>
      <inkml:brushProperty name="height" value="0.05" units="cm"/>
    </inkml:brush>
  </inkml:definitions>
  <inkml:trace contextRef="#ctx0" brushRef="#br0">8 221 24575,'-4'-39'0,"3"34"0,0 1 0,0 0 0,1-1 0,-1 1 0,1-1 0,0 1 0,0-1 0,1 1 0,-1 0 0,1-1 0,0 1 0,0 0 0,1 0 0,-1-1 0,1 1 0,0 0 0,3-5 0,1 1 0,1 0 0,0 0 0,1 1 0,0 0 0,0 1 0,0-1 0,1 2 0,-1-1 0,1 1 0,1 0 0,-1 1 0,1 0 0,0 1 0,0 0 0,0 0 0,13-1 0,-7 2 0,0 0 0,0 1 0,1 0 0,-1 1 0,0 1 0,0 1 0,0 0 0,0 1 0,27 9 0,-33-8 0,-1 0 0,1 1 0,-1 0 0,0 0 0,0 1 0,-1 0 0,1 0 0,-2 1 0,1 0 0,-1 1 0,0 0 0,0 0 0,8 13 0,-11-13 0,0 0 0,0 0 0,-1 0 0,0 1 0,0-1 0,-1 1 0,0 0 0,-1-1 0,0 1 0,0 0 0,-1 0 0,0 0 0,0 0 0,-1 0 0,0-1 0,-3 12 0,-2-2 0,0 0 0,-1 0 0,-1 0 0,0-1 0,-1 0 0,-1-1 0,-1 0 0,-20 23 0,16-22 0,0-1 0,-1-1 0,-1-1 0,-1 0 0,0-1 0,0-1 0,-24 12 0,39-23-68,0 1 0,-1 0-1,1-1 1,-1 1 0,1-1 0,-1 0-1,1 0 1,-1 0 0,0-1 0,1 1-1,-1-1 1,0 0 0,0 0 0,1 0-1,-1-1 1,0 1 0,1-1-1,-1 0 1,-6-2 0,-7-8-6758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4:07.467"/>
    </inkml:context>
    <inkml:brush xml:id="br0">
      <inkml:brushProperty name="width" value="0.05" units="cm"/>
      <inkml:brushProperty name="height" value="0.05" units="cm"/>
    </inkml:brush>
  </inkml:definitions>
  <inkml:trace contextRef="#ctx0" brushRef="#br0">2214 131 24575,'-784'137'-1938,"19"64"0,749-195 1938,-270 94-167,238-80 187,2 2-1,0 1 1,-75 54 0,109-69 94,1 1 0,0 1 0,0 0 1,1 1-1,-13 18 0,20-25-109,0 0 0,0 0 0,1 1 1,0-1-1,0 1 0,0 0 0,1-1 0,-1 1 0,1 0 0,0 0 0,1 0 0,-1 0 1,1 0-1,0 0 0,0 0 0,0 0 0,1 0 0,0 0 0,1 6 0,1-4 47,0 0 0,0 0 0,0-1 0,1 1 0,0-1 0,1 0 1,-1 0-1,8 8 0,2-1 323,0 0 1,21 13-1,11 5-277,2-2 0,1-3-1,69 28 1,167 45-58,-41-31-1076,3-11 1,417 42-1,-278-72 33,408-25 1,-310-30 256,-3-21 1,484-113-1,-458 36 297,-17-41 0,-270 67 655,-184 80-24,-1-1 0,-2-2 0,56-47 0,-78 60 44,0-1 0,-1 0-1,0 0 1,-1-1-1,-1 0 1,12-21 0,-17 27-66,0 0 0,-1 0 1,0 0-1,0-1 1,-1 1-1,1-1 0,-1 1 1,-1-1-1,1 1 1,-1-1-1,0 1 0,-1-1 1,0 1-1,0-1 1,0 1-1,-4-12 0,0 7-4,0 1-1,0 0 1,-1 0-1,-1 0 1,1 1-1,-1 0 1,-1 0-1,0 0 1,0 1-1,-1 1 1,-13-10 0,-7-3 209,-2 1 0,-48-22 0,-8 3-694,-2 4 1,-134-33-1,-199-18-1312,-474-6-2242,-10 86 847,-346 96 1160,20 93 2773,920-124 2633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5.849"/>
    </inkml:context>
    <inkml:brush xml:id="br0">
      <inkml:brushProperty name="width" value="0.05" units="cm"/>
      <inkml:brushProperty name="height" value="0.05" units="cm"/>
    </inkml:brush>
  </inkml:definitions>
  <inkml:trace contextRef="#ctx0" brushRef="#br0">0 112 24575,'1'1'0,"-1"0"0,0-1 0,1 1 0,-1 0 0,1 0 0,-1 0 0,1-1 0,0 1 0,-1 0 0,1-1 0,0 1 0,-1 0 0,1-1 0,0 1 0,0-1 0,0 1 0,-1-1 0,1 0 0,0 1 0,0-1 0,1 1 0,26 7 0,-23-7 0,1 1 0,0 0 0,0-1 0,-1 0 0,1-1 0,0 1 0,0-1 0,0 0 0,0 0 0,0-1 0,0 0 0,6-1 0,-10 1 0,1 0 0,-1 0 0,1 0 0,-1 0 0,0-1 0,1 1 0,-1-1 0,0 0 0,0 0 0,0 1 0,0-1 0,0 0 0,-1-1 0,1 1 0,-1 0 0,1 0 0,-1-1 0,0 1 0,0-1 0,0 1 0,0-1 0,0 1 0,0-1 0,-1 0 0,1 1 0,-1-4 0,0 2 0,1 1 0,-2 0 0,1 0 0,0-1 0,-1 1 0,1 0 0,-1 0 0,0 0 0,0 0 0,0-1 0,0 1 0,-1 1 0,1-1 0,-1 0 0,0 0 0,0 1 0,0-1 0,0 1 0,0-1 0,0 1 0,-1 0 0,1 0 0,-6-3 0,6 3 0,0 1 0,0 0 0,0 0 0,-1 0 0,1 0 0,0 1 0,0-1 0,-1 1 0,1-1 0,0 1 0,-1 0 0,1 0 0,0 0 0,-1 0 0,1 0 0,-1 0 0,1 1 0,0-1 0,0 1 0,-1 0 0,1 0 0,0 0 0,0 0 0,0 0 0,0 0 0,0 0 0,0 1 0,0-1 0,0 1 0,0-1 0,1 1 0,-1 0 0,-1 2 0,-1 1 0,0 1 0,1 0 0,0 1 0,0-1 0,0 1 0,1-1 0,0 1 0,0 0 0,1 0 0,0 0 0,0 0 0,0 0 0,1 0 0,0 0 0,2 8 0,-1-3 0,1 0 0,0 0 0,1-1 0,0 1 0,1-1 0,0 0 0,1 0 0,7 12 0,-10-19-59,1 1 0,-1-1-1,1 0 1,0 0-1,0 0 1,0-1 0,0 1-1,1-1 1,0 0 0,-1 0-1,1 0 1,0 0 0,1-1-1,-1 1 1,0-1-1,1 0 1,-1-1 0,1 1-1,-1-1 1,1 0 0,0 0-1,9 1 1,5-4-6767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6.205"/>
    </inkml:context>
    <inkml:brush xml:id="br0">
      <inkml:brushProperty name="width" value="0.05" units="cm"/>
      <inkml:brushProperty name="height" value="0.05" units="cm"/>
    </inkml:brush>
  </inkml:definitions>
  <inkml:trace contextRef="#ctx0" brushRef="#br0">34 164 24575,'-1'-9'0,"0"0"0,-1 0 0,1 0 0,-2 0 0,-6-16 0,6 15 0,-1 1 0,2-1 0,-1 0 0,0-11 0,3 21 0,0 0 0,-1 0 0,1 0 0,0-1 0,0 1 0,0 0 0,0 0 0,0 0 0,0 0 0,0-1 0,0 1 0,0 0 0,0 0 0,0 0 0,0 0 0,0 0 0,0-1 0,0 1 0,0 0 0,0 0 0,0 0 0,0 0 0,0-1 0,0 1 0,0 0 0,0 0 0,0 0 0,0 0 0,0-1 0,0 1 0,1 0 0,-1 0 0,0 0 0,0 0 0,0 0 0,0 0 0,0-1 0,0 1 0,1 0 0,-1 0 0,0 0 0,0 0 0,0 0 0,0 0 0,0 0 0,1 0 0,-1 0 0,0 0 0,0 0 0,8 8 0,5 13 0,-5-4 0,-3-9 0,-1 0 0,0 0 0,0 1 0,-1-1 0,-1 1 0,1 0 0,1 17 0,-5-20 0,-2-16 0,-2-20 0,6 23 0,-1 0 0,1 0 0,0 0 0,1 1 0,-1-1 0,1 1 0,1-1 0,-1 1 0,1 0 0,0-1 0,1 1 0,-1 1 0,7-8 0,-9 11 0,1-1 0,1 1 0,-1 0 0,0 0 0,0 0 0,1 0 0,-1 0 0,1 1 0,0-1 0,-1 1 0,1 0 0,0 0 0,0 0 0,0 0 0,0 0 0,0 0 0,0 1 0,0-1 0,0 1 0,0 0 0,0 0 0,0 0 0,0 1 0,0-1 0,0 1 0,0-1 0,0 1 0,0 0 0,-1 0 0,1 0 0,4 3 0,1 1 34,-1-1-1,0 1 0,0 1 0,-1-1 1,0 1-1,0 1 0,0-1 0,0 1 1,4 8-1,6 11-544,15 34 1,-22-42-167,0-1-6149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7.147"/>
    </inkml:context>
    <inkml:brush xml:id="br0">
      <inkml:brushProperty name="width" value="0.05" units="cm"/>
      <inkml:brushProperty name="height" value="0.05" units="cm"/>
    </inkml:brush>
  </inkml:definitions>
  <inkml:trace contextRef="#ctx0" brushRef="#br0">1 136 24575,'0'-1'0,"0"0"0,0 0 0,0 0 0,0 0 0,0 0 0,0 0 0,0 0 0,0 1 0,1-1 0,-1 0 0,0 0 0,0 0 0,1 0 0,-1 0 0,1 1 0,-1-1 0,1 0 0,-1 0 0,2-1 0,-2 2 0,1 0 0,-1 0 0,1 0 0,-1 0 0,1 0 0,-1 0 0,1 0 0,-1 0 0,1 0 0,-1 0 0,1 0 0,-1 0 0,1 0 0,-1 0 0,1 0 0,-1 1 0,1-1 0,-1 0 0,1 0 0,-1 1 0,1-1 0,-1 0 0,0 0 0,1 1 0,2 2 0,0-1 0,0 1 0,0 0 0,-1 0 0,1 0 0,-1 1 0,3 5 0,0-1 0,-2 0 0,1 0 0,-1 1 0,-1 0 0,0-1 0,0 1 0,0 0 0,-1 0 0,-1 0 0,1 0 0,-2 13 0,-3-13 0,0-11 0,-1-16 0,6 7 0,0 0 0,0-1 0,1 1 0,0 0 0,1 0 0,5-15 0,-5 18 0,0 0 0,1 0 0,0 0 0,0 1 0,1-1 0,0 1 0,0 0 0,12-11 0,-16 16 0,1 1 0,-1 0 0,1 0 0,-1 0 0,1 0 0,-1 0 0,1 1 0,0-1 0,-1 0 0,1 1 0,0-1 0,0 1 0,-1 0 0,1 0 0,0-1 0,0 1 0,0 0 0,-1 0 0,1 1 0,0-1 0,0 0 0,0 1 0,-1-1 0,1 1 0,0-1 0,-1 1 0,1 0 0,0 0 0,-1-1 0,1 1 0,-1 1 0,0-1 0,1 0 0,-1 0 0,0 0 0,1 1 0,0 1 0,7 7 0,-2 0 0,1 1 0,-1 0 0,6 14 0,-7-14 0,4 10 0,8 12 0,-16-32 0,-1 1 0,1 0 0,-1-1 0,1 0 0,0 1 0,0-1 0,0 0 0,-1 0 0,1 0 0,0 0 0,1 0 0,-1 0 0,0-1 0,0 1 0,3 0 0,8 0 0,-1 1 0,0-2 0,1 1 0,-1-2 0,0 0 0,22-4 0,-26 3 0,0 0 0,0-1 0,0 0 0,0-1 0,-1 1 0,0-2 0,0 1 0,0-1 0,0 0 0,11-11 0,-4 2 0,0-1 0,11-17 0,-21 26 0,0 1 0,-1-1 0,0 0 0,0 0 0,0 0 0,-1 0 0,0 0 0,0 0 0,-1-1 0,2-7 0,-3 12 0,0 0 0,0 1 0,0-1 0,0 0 0,-1 0 0,1 0 0,0 0 0,-1 0 0,1 0 0,-1 1 0,0-1 0,0 0 0,1 0 0,-1 1 0,0-1 0,-1 0 0,1 1 0,0-1 0,0 1 0,-1 0 0,1-1 0,0 1 0,-1 0 0,1 0 0,-1 0 0,0 0 0,1 0 0,-1 0 0,0 0 0,0 1 0,0-1 0,1 1 0,-1-1 0,0 1 0,0 0 0,-3-1 0,-1 1 0,1 0 0,-1-1 0,1 2 0,-1-1 0,1 1 0,-1 0 0,1 0 0,0 0 0,-1 1 0,1 0 0,-9 4 0,8-1 0,0-1 0,0 1 0,1 1 0,-1-1 0,1 1 0,0 0 0,0 0 0,1 0 0,0 1 0,0 0 0,-4 10 0,4-9 0,1 0 0,0 0 0,1 0 0,0 0 0,0 0 0,1 1 0,0-1 0,0 1 0,1-1 0,1 13 0,-1-19 0,0 0 0,0 0 0,0 0 0,1 0 0,-1 0 0,1 0 0,-1 0 0,1 0 0,0 0 0,0 0 0,0-1 0,0 1 0,0 0 0,0 0 0,1-1 0,-1 1 0,0-1 0,1 1 0,0-1 0,-1 0 0,1 0 0,-1 1 0,1-1 0,0 0 0,0 0 0,0-1 0,0 1 0,0 0 0,0-1 0,0 1 0,0-1 0,0 1 0,0-1 0,0 0 0,0 0 0,0 0 0,0 0 0,0-1 0,0 1 0,0 0 0,0-1 0,0 1 0,0-1 0,0 0 0,0 0 0,0 1 0,-1-1 0,1-1 0,0 1 0,0 0 0,-1 0 0,1-1 0,-1 1 0,1 0 0,-1-1 0,0 0 0,2-1 0,5-9 0,-1 0 0,0 0 0,0 0 0,-2-1 0,1 0 0,6-25 0,-6 20 0,3-1 0,-3 18 0,0 10 0,8 46 336,-10-37-1187,10 28 1,-7-29-5976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7.766"/>
    </inkml:context>
    <inkml:brush xml:id="br0">
      <inkml:brushProperty name="width" value="0.05" units="cm"/>
      <inkml:brushProperty name="height" value="0.05" units="cm"/>
    </inkml:brush>
  </inkml:definitions>
  <inkml:trace contextRef="#ctx0" brushRef="#br0">21 85 24575,'-1'0'0,"0"0"0,0 0 0,1-1 0,-1 1 0,0 0 0,0-1 0,1 1 0,-1-1 0,0 1 0,1-1 0,-1 1 0,1-1 0,-1 0 0,1 1 0,-1-1 0,1 0 0,-1 1 0,1-1 0,0 0 0,-1 0 0,1 1 0,0-1 0,0 0 0,-1 0 0,1 0 0,0 1 0,0-3 0,-3-25 0,3 25 0,-3-17 0,3 15 0,4 19 0,-3-12 0,26 61 0,-21-50 0,1 1 0,-2 0 0,8 29 0,-5-7 0,-3-15 0,-1 1 0,0-1 0,-1 23 0,-4-41 0,-3-11 0,-2-12 0,3-4 0,1-1 0,1 1 0,4-42 0,-2 55 0,1 1 0,0-1 0,0 1 0,1-1 0,1 1 0,-1 0 0,2 0 0,-1 0 0,1 1 0,12-17 0,-1 10-1365,-1 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8.247"/>
    </inkml:context>
    <inkml:brush xml:id="br0">
      <inkml:brushProperty name="width" value="0.05" units="cm"/>
      <inkml:brushProperty name="height" value="0.05" units="cm"/>
    </inkml:brush>
  </inkml:definitions>
  <inkml:trace contextRef="#ctx0" brushRef="#br0">84 162 24575,'0'-162'0,"0"579"0,-1-416 0,1 0 0,0-1 0,0 1 0,0 0 0,0 0 0,0-1 0,0 1 0,0 0 0,0 0 0,0-1 0,0 1 0,1 0 0,-1 0 0,0-1 0,0 1 0,1 0 0,-1-1 0,0 1 0,1 0 0,-1-1 0,1 1 0,0 0 0,0-1 0,-1 0 0,1 0 0,0-1 0,-1 1 0,1 0 0,0-1 0,-1 1 0,1-1 0,-1 1 0,1 0 0,-1-1 0,1 0 0,-1 1 0,1-1 0,-1 1 0,0-1 0,1 1 0,-1-2 0,22-41 0,-20 39 0,11-28 0,-4 12 0,19-35 0,-41 74 0,-2 1 0,-32 32 0,-46 16 0,92-68 0,1 1 0,0-1 0,0 0 0,-1 0 0,1 1 0,0-1 0,0 0 0,0 1 0,-1-1 0,1 0 0,0 1 0,0-1 0,0 0 0,0 1 0,0-1 0,0 0 0,0 1 0,0-1 0,0 0 0,0 1 0,0-1 0,0 1 0,0-1 0,0 0 0,0 1 0,0-1 0,0 0 0,0 1 0,0-1 0,0 0 0,1 1 0,-1-1 0,0 0 0,0 1 0,0-1 0,1 0 0,-1 0 0,0 1 0,0-1 0,1 0 0,-1 0 0,0 1 0,0-1 0,1 0 0,-1 0 0,0 0 0,1 0 0,-1 1 0,0-1 0,1 0 0,-1 0 0,1 0 0,-1 0 0,0 0 0,1 0 0,-1 0 0,0 0 0,1 0 0,27 6 0,-26-6 0,24 5 114,0 0 0,45 17 0,-60-18-304,0 1 0,0 0 1,0 1-1,0 0 0,-1 0 1,0 1-1,-1 1 1,13 11-1,-9-3-6636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0.337"/>
    </inkml:context>
    <inkml:brush xml:id="br0">
      <inkml:brushProperty name="width" value="0.05" units="cm"/>
      <inkml:brushProperty name="height" value="0.05" units="cm"/>
    </inkml:brush>
  </inkml:definitions>
  <inkml:trace contextRef="#ctx0" brushRef="#br0">150 1 24575,'-57'1009'0,"43"-869"0,-52 582 0,61-677 0,2-25 0,-1 32 0,4-48 0,0 1 0,0 0 0,1 0 0,-1 0 0,1 0 0,0-1 0,1 1 0,-1 0 0,1-1 0,0 1 0,4 6 0,-4-8 0,1-1 0,-1 0 0,0 1 0,1-1 0,0 0 0,-1 0 0,1 0 0,0 0 0,0-1 0,0 1 0,0-1 0,0 0 0,1 0 0,-1 0 0,0 0 0,6 1 0,6-1 0,0 0 0,23-1 0,-18 0 0,394-29 42,-197 8-341,1670-75-6430,1 67 4100,-1509 29 1959,310-3 2270,-638 2-1568,-16 1 664,-1-1 1,0-1 0,61-14 0,-68 7-3022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1.403"/>
    </inkml:context>
    <inkml:brush xml:id="br0">
      <inkml:brushProperty name="width" value="0.05" units="cm"/>
      <inkml:brushProperty name="height" value="0.05" units="cm"/>
    </inkml:brush>
  </inkml:definitions>
  <inkml:trace contextRef="#ctx0" brushRef="#br0">1 165 24575,'11'-4'0,"-1"1"0,1 1 0,0-1 0,0 2 0,0-1 0,1 2 0,20 0 0,6 0 0,1343-27-5996,-1083 24 5041,1577-1-2449,-197 2 2744,-1640 2 802,528-26 6223,-557 25-6133,-5 1-58,-1 0 0,1 0 0,0-1 0,-1 0 0,1 1 0,0-1-1,-1-1 1,1 1 0,-1 0 0,0-1 0,1 1 0,4-5 0,-8 6-142,1-1 0,-1 1 0,0-1 1,1 1-1,-1-1 0,0 1 0,0-1 0,0 1 1,1-1-1,-1 1 0,0-1 0,0 1 0,0-1 1,0 0-1,0 1 0,0-1 0,0 1 0,0-1 1,0 1-1,0-1 0,0 1 0,-1-1 0,1 0 1,0 1-1,0-1 0,-1 1 0,1-1 0,0 1 1,0 0-1,-1-1 0,1 1 0,-1-1 0,1 1 1,0-1-1,-1 1 0,1 0 0,-1-1 1,1 1-1,-1 0 0,0-1 0,-22-12 508,21 12-571,-7-4 54,-42-17 86,46 20-103,1 0 0,-1 1 0,0-1 0,0 1 0,0 0 0,0 1 0,0 0 0,-6-1 0,11 2-6,-1-1 0,0 0 0,0 0 0,1 0 0,-1 1 0,0-1 0,1 0 0,-1 1 0,1-1 0,-1 1 0,0-1 0,1 0 0,-1 1 0,1-1 0,-1 1 0,1 0 0,-1-1 0,1 1 0,0-1 0,-1 1 0,1 0 0,0-1 0,-1 1 0,1 0 0,0-1 0,0 1 0,0 0 0,-1-1 0,1 1 0,0 0 0,0 0 0,0-1 0,0 1 0,0 0 0,0 0 0,1-1 0,-1 1 0,0 0 0,1 1 0,10 34 0,-7-26 0,12 47 0,-2 1 0,10 97 0,-6 123 0,-17-255 0,60 735 0,-29-538 0,32 282 0,-42-239 0,-22-262 0,1 0 0,-1 0 0,0 0 0,0 0 0,0 0 0,0 1 0,0-1 0,0 0 0,0 0 0,0 0 0,0 0 0,0 0 0,0 0 0,-1 0 0,1 0 0,0 0 0,-1 0 0,1 0 0,-1 0 0,1 0 0,-1 0 0,0 0 0,1 0 0,-1 0 0,0 0 0,1-1 0,-1 1 0,0 0 0,-2 1 0,0-2 0,-1 1 0,1-1 0,-1 1 0,1-1 0,-1 0 0,1-1 0,-1 1 0,-4-1 0,4 0 0,-201-13 41,133 11-1447,-27-2-5420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3.058"/>
    </inkml:context>
    <inkml:brush xml:id="br0">
      <inkml:brushProperty name="width" value="0.05" units="cm"/>
      <inkml:brushProperty name="height" value="0.05" units="cm"/>
    </inkml:brush>
  </inkml:definitions>
  <inkml:trace contextRef="#ctx0" brushRef="#br0">44 0 24575,'3'0'0,"1"3"0,0 4 0,-2 6 0,-2 5 0,-6 7 0,-1 8 0,-2 7 0,1 6 0,-3 7 0,3 2 0,1-7-8191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5.667"/>
    </inkml:context>
    <inkml:brush xml:id="br0">
      <inkml:brushProperty name="width" value="0.05" units="cm"/>
      <inkml:brushProperty name="height" value="0.05" units="cm"/>
    </inkml:brush>
  </inkml:definitions>
  <inkml:trace contextRef="#ctx0" brushRef="#br0">81 24 24575,'1'-14'0,"-1"4"0,-4 22 0,-31 164 0,19-86 0,-6 30-1365,17-101-5461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6.150"/>
    </inkml:context>
    <inkml:brush xml:id="br0">
      <inkml:brushProperty name="width" value="0.05" units="cm"/>
      <inkml:brushProperty name="height" value="0.05" units="cm"/>
    </inkml:brush>
  </inkml:definitions>
  <inkml:trace contextRef="#ctx0" brushRef="#br0">53 0 24575,'-1'11'0,"-1"1"0,1-1 0,-2 0 0,0 0 0,0 0 0,-7 14 0,4-10 0,-8 33 0,14-47 0,-3 16 0,0 0 0,1 0 0,1 29 0,1-42 0,0 1 0,1-1 0,0 1 0,0-1 0,0 0 0,0 0 0,1 1 0,3 6 0,-4-10 0,1 1 0,-1 0 0,1 0 0,-1 0 0,1-1 0,-1 1 0,1 0 0,0-1 0,0 0 0,0 1 0,0-1 0,0 0 0,0 0 0,0 0 0,0 0 0,1-1 0,3 2 0,-2-2 0,0 0 0,0 0 0,1 0 0,-1 0 0,0-1 0,0 1 0,0-1 0,0 0 0,0-1 0,0 1 0,0-1 0,0 1 0,-1-1 0,1 0 0,0-1 0,-1 1 0,0-1 0,6-4 0,-2 0 0,1 0 0,-1-1 0,-1 0 0,1 0 0,-1-1 0,6-11 0,-9 14 0,0-1 0,0 1 0,-1 0 0,0-1 0,0 1 0,-1-1 0,0 1 0,0-1 0,0 0 0,-1 0 0,0 1 0,0-1 0,-1 0 0,-1-8 0,1 11 0,0 1 0,-1-1 0,1 0 0,-1 0 0,0 1 0,0-1 0,0 1 0,0-1 0,-1 1 0,1 0 0,-1 0 0,0 0 0,0 0 0,0 1 0,0-1 0,0 1 0,-1 0 0,1 0 0,-1 0 0,1 0 0,-1 0 0,0 1 0,0 0 0,-7-2 0,-24-1-1365,19 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1:56.691"/>
    </inkml:context>
    <inkml:brush xml:id="br0">
      <inkml:brushProperty name="width" value="0.05" units="cm"/>
      <inkml:brushProperty name="height" value="0.05" units="cm"/>
    </inkml:brush>
  </inkml:definitions>
  <inkml:trace contextRef="#ctx0" brushRef="#br0">15 30 24575,'-3'-3'0,"-4"-3"0,3-2 0,4 1 0,5 2 0,2 5 0,-3 2 0,-2-2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6.599"/>
    </inkml:context>
    <inkml:brush xml:id="br0">
      <inkml:brushProperty name="width" value="0.05" units="cm"/>
      <inkml:brushProperty name="height" value="0.05" units="cm"/>
    </inkml:brush>
  </inkml:definitions>
  <inkml:trace contextRef="#ctx0" brushRef="#br0">49 33 24575,'-1'10'0,"-1"-1"0,0 1 0,0-1 0,0 1 0,-1-1 0,-9 17 0,7-13 0,0 0 0,-4 17 0,7-25 0,1 0 0,0 0 0,0 0 0,1 0 0,0 0 0,0 0 0,0 0 0,0 0 0,1 1 0,0-1 0,0 0 0,0-1 0,1 1 0,0 0 0,0 0 0,0 0 0,0-1 0,1 0 0,-1 1 0,1-1 0,0 0 0,1 0 0,-1 0 0,1-1 0,-1 1 0,1-1 0,0 0 0,1 0 0,-1 0 0,0 0 0,1-1 0,-1 0 0,1 0 0,0 0 0,0-1 0,0 1 0,0-1 0,0 0 0,0-1 0,8 1 0,-9 0 0,1-1 0,-1 0 0,1 0 0,-1-1 0,1 1 0,-1-1 0,0 0 0,1 0 0,-1 0 0,0-1 0,0 1 0,0-1 0,0 0 0,0 0 0,0-1 0,-1 1 0,6-6 0,-5 4 0,0 0 0,-1-1 0,1 1 0,-1-1 0,-1 0 0,1 0 0,0 0 0,-1 0 0,0-1 0,-1 1 0,1 0 0,0-8 0,0 1 0,-1 1 0,0 0 0,-1 0 0,0 0 0,-1 0 0,-1 0 0,1 0 0,-2 0 0,0 0 0,0 0 0,-1 0 0,0 1 0,-8-14 0,9 19 31,0 0 0,0 0 0,-1 1 0,0-1 0,0 1 0,0 0 0,0 0 0,-1 1 1,0-1-1,-8-4 0,11 7-95,0 0 1,-1 0 0,1 0 0,-1 1 0,1-1-1,-1 1 1,1-1 0,-1 1 0,1 0 0,-1 0-1,1 0 1,-1 0 0,1 0 0,-1 1-1,0-1 1,1 1 0,0 0 0,-1 0 0,1 0-1,-1 0 1,1 0 0,0 0 0,0 0 0,0 1-1,-1-1 1,0 3 0,-9 6-6763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7.097"/>
    </inkml:context>
    <inkml:brush xml:id="br0">
      <inkml:brushProperty name="width" value="0.05" units="cm"/>
      <inkml:brushProperty name="height" value="0.05" units="cm"/>
    </inkml:brush>
  </inkml:definitions>
  <inkml:trace contextRef="#ctx0" brushRef="#br0">20 0 24575,'-11'294'0,"8"-270"0,1-15 0,1-1 0,0 1 0,0 0 0,0-1 0,2 1 0,-1 0 0,1-1 0,2 12 0,-3-20-20,0 0 1,0 0-1,0 0 0,0 1 0,0-1 1,0 0-1,0 0 0,0 0 0,0 0 0,0 1 1,0-1-1,0 0 0,1 0 0,-1 0 0,0 0 1,0 0-1,0 0 0,0 1 0,0-1 1,0 0-1,1 0 0,-1 0 0,0 0 0,0 0 1,0 0-1,0 0 0,0 0 0,1 0 0,-1 0 1,0 0-1,0 0 0,0 0 0,0 0 1,1 1-1,-1-1 0,0-1 0,0 1 0,0 0 1,0 0-1,0 0 0,1 0 0,-1 0 0,0 0 1,0 0-1,0 0 0,0 0 0,1 0 0,-1 0 1,0 0-1,0 0 0,0 0 0,0-1 1,0 1-1,0 0 0,1 0 0,-1 0 0,0 0 1,0 0-1,0 0 0,0-1 0,0 1 0,0 0 1,0 0-1,0 0 0,0 0 0,0 0 1,0-1-1,0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8.525"/>
    </inkml:context>
    <inkml:brush xml:id="br0">
      <inkml:brushProperty name="width" value="0.05" units="cm"/>
      <inkml:brushProperty name="height" value="0.05" units="cm"/>
    </inkml:brush>
  </inkml:definitions>
  <inkml:trace contextRef="#ctx0" brushRef="#br0">1 20 24575,'0'-1'0,"0"0"0,0 0 0,0 0 0,1 1 0,-1-1 0,0 0 0,0 0 0,1 0 0,-1 0 0,1 0 0,-1 0 0,1 1 0,-1-1 0,1 0 0,0 0 0,-1 1 0,1-1 0,0 1 0,-1-1 0,1 0 0,0 1 0,0-1 0,0 0 0,0 1 0,-1 0 0,1 0 0,-1 0 0,1 0 0,-1-1 0,1 1 0,-1 0 0,1 0 0,-1 0 0,1 0 0,-1 0 0,1 0 0,0 0 0,-1 0 0,1 1 0,-1-1 0,1 0 0,-1 0 0,0 0 0,1 0 0,-1 1 0,1-1 0,-1 0 0,1 1 0,-1-1 0,1 0 0,-1 1 0,0-1 0,1 0 0,-1 1 0,0-1 0,1 0 0,-1 1 0,0-1 0,0 1 0,1-1 0,-1 1 0,0-1 0,0 1 0,0-1 0,0 1 0,0-1 0,1 1 0,2 20 0,0 1 0,-1-1 0,-2 0 0,-2 37 0,0-6 0,3-20-682,8 55-1,-6-68-6143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8.910"/>
    </inkml:context>
    <inkml:brush xml:id="br0">
      <inkml:brushProperty name="width" value="0.05" units="cm"/>
      <inkml:brushProperty name="height" value="0.05" units="cm"/>
    </inkml:brush>
  </inkml:definitions>
  <inkml:trace contextRef="#ctx0" brushRef="#br0">45 62 24575,'1'0'0,"-1"-1"0,0 1 0,0 0 0,0 0 0,0-1 0,0 1 0,0 0 0,0-1 0,0 1 0,0 0 0,-1 0 0,1-1 0,0 1 0,0 0 0,0 0 0,0-1 0,0 1 0,0 0 0,0 0 0,-1-1 0,1 1 0,0 0 0,0 0 0,0 0 0,-1 0 0,1-1 0,0 1 0,0 0 0,0 0 0,-1 0 0,1 0 0,0 0 0,0-1 0,-1 1 0,1 0 0,0 0 0,-1 0 0,1 0 0,0 0 0,0 0 0,-1 0 0,1 0 0,0 0 0,0 0 0,-1 0 0,1 0 0,0 0 0,0 0 0,-1 0 0,1 1 0,0-1 0,0 0 0,-1 0 0,1 0 0,0 0 0,-1 1 0,-12 10 0,9-3 0,1 0 0,0 1 0,0-1 0,1 1 0,0-1 0,0 1 0,1 0 0,0 0 0,1 0 0,0 0 0,2 17 0,-1-21 0,0 0 0,0-1 0,0 1 0,0 0 0,1-1 0,0 1 0,0-1 0,1 1 0,-1-1 0,5 5 0,-5-6 0,0-1 0,0 0 0,0 0 0,1 0 0,-1 0 0,1 0 0,-1-1 0,1 1 0,0-1 0,-1 0 0,1 0 0,0 0 0,0 0 0,0 0 0,0 0 0,0-1 0,5 1 0,-4-1 0,0-1 0,0 1 0,0-1 0,0 1 0,0-1 0,0 0 0,-1-1 0,1 1 0,0-1 0,-1 1 0,1-1 0,-1 0 0,0 0 0,1-1 0,-1 1 0,0-1 0,0 1 0,-1-1 0,1 0 0,0 0 0,-1 0 0,0-1 0,4-5 0,-4 3 0,1 1 0,-1 0 0,0-1 0,0 1 0,0-1 0,-1 1 0,1-1 0,-2 0 0,1 0 0,-1 0 0,1 1 0,-2-1 0,1 0 0,-1 0 0,-1-8 0,-1 6 0,0 0 0,0 0 0,0 1 0,-1 0 0,-1-1 0,1 1 0,-1 1 0,0-1 0,0 1 0,-1 0 0,0 0 0,0 0 0,0 1 0,-1 0 0,0 0 0,-8-4 0,14 8-72,-1 1 1,1-1-1,0 1 0,0-1 0,-1 1 0,1 0 0,0-1 0,-1 1 1,1 0-1,0 0 0,-1 0 0,1 0 0,0 0 0,-1 0 0,1 0 1,0 0-1,0 1 0,-2 0 0,-5 4-6754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9.219"/>
    </inkml:context>
    <inkml:brush xml:id="br0">
      <inkml:brushProperty name="width" value="0.05" units="cm"/>
      <inkml:brushProperty name="height" value="0.05" units="cm"/>
    </inkml:brush>
  </inkml:definitions>
  <inkml:trace contextRef="#ctx0" brushRef="#br0">5 0 24575,'-3'0'0,"2"0"0,4 0 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9.534"/>
    </inkml:context>
    <inkml:brush xml:id="br0">
      <inkml:brushProperty name="width" value="0.05" units="cm"/>
      <inkml:brushProperty name="height" value="0.05" units="cm"/>
    </inkml:brush>
  </inkml:definitions>
  <inkml:trace contextRef="#ctx0" brushRef="#br0">0 47 24575,'0'2'0,"0"-1"0,3-1 0,1-4 0,-1-3 0,3-4 0,0-3 0,-1 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19.831"/>
    </inkml:context>
    <inkml:brush xml:id="br0">
      <inkml:brushProperty name="width" value="0.05" units="cm"/>
      <inkml:brushProperty name="height" value="0.05" units="cm"/>
    </inkml:brush>
  </inkml:definitions>
  <inkml:trace contextRef="#ctx0" brushRef="#br0">34 72 24575,'5'-7'0,"-5"7"0,0 0 0,0 0 0,0 0 0,0 0 0,1 0 0,-1 0 0,0 0 0,0 0 0,0 0 0,0 0 0,0 0 0,0 0 0,0 0 0,1 0 0,-1 1 0,0-1 0,0 0 0,0 0 0,0 0 0,0 0 0,0 0 0,0 0 0,0 0 0,1 0 0,-1 0 0,0 0 0,0 0 0,0 1 0,0-1 0,0 0 0,0 0 0,0 0 0,0 0 0,0 0 0,0 0 0,0 0 0,0 0 0,0 1 0,0-1 0,0 0 0,0 0 0,0 0 0,0 0 0,0 0 0,0 0 0,0 0 0,0 1 0,0-1 0,0 0 0,0 0 0,0 0 0,0 0 0,0 0 0,0 0 0,0 0 0,0 1 0,0-1 0,-1 0 0,1 0 0,0 0 0,0 0 0,0 0 0,0 0 0,0 0 0,0 0 0,0 0 0,-8 17 0,1-1 0,2 1 0,-1 0 0,2 1 0,0-1 0,1 1 0,-1 31 0,4-47 0,0 0 0,1 0 0,-1 1 0,0-1 0,1 0 0,-1 1 0,1-1 0,0 0 0,0 0 0,-1 0 0,2 0 0,-1 0 0,0 0 0,0 0 0,1 0 0,-1 0 0,1 0 0,-1-1 0,1 1 0,3 2 0,-2-2 0,1 0 0,0-1 0,-1 1 0,1-1 0,0 1 0,0-1 0,0 0 0,0-1 0,0 1 0,0-1 0,4 0 0,4 0 0,0-1 0,0-1 0,0 1 0,0-2 0,0 0 0,-1 0 0,13-7 0,-17 7 0,0-1 0,-1 1 0,0-2 0,0 1 0,0-1 0,0 0 0,-1 0 0,1 0 0,-1-1 0,-1 0 0,1 0 0,-1 0 0,0-1 0,0 1 0,-1-1 0,5-12 0,-7 13 0,1 1 0,-1 0 0,0-1 0,0 1 0,-1-1 0,1 1 0,-1-1 0,-1 1 0,1-1 0,-1 1 0,0-1 0,0 1 0,0 0 0,-1-1 0,0 1 0,0 0 0,0 0 0,-1 0 0,1 0 0,-1 1 0,0-1 0,-1 1 0,-5-7 0,4 7-45,0 0-1,0 0 1,0 0-1,-1 1 1,0-1-1,0 1 1,0 1-1,0-1 1,0 1-1,0 0 1,0 1-1,-1-1 1,1 1-1,-1 0 1,1 1-1,-1 0 1,1 0-1,-1 0 1,0 1-1,1 0 1,0 0-1,-1 1 1,1-1-1,0 1 0,0 1 1,-1-1-1,2 1 1,-1 0-1,-6 4 1,0 3-6781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0.160"/>
    </inkml:context>
    <inkml:brush xml:id="br0">
      <inkml:brushProperty name="width" value="0.05" units="cm"/>
      <inkml:brushProperty name="height" value="0.05" units="cm"/>
    </inkml:brush>
  </inkml:definitions>
  <inkml:trace contextRef="#ctx0" brushRef="#br0">55 155 24575,'0'-5'0,"-1"0"0,0 0 0,0-1 0,0 1 0,0 1 0,-3-7 0,4 10 0,0 0 0,-1 1 0,1-1 0,0 0 0,0 1 0,0-1 0,-1 0 0,1 1 0,0-1 0,-1 0 0,1 1 0,-1-1 0,1 1 0,0-1 0,-1 1 0,1-1 0,-1 1 0,0 0 0,1-1 0,-1 1 0,1-1 0,-1 1 0,0 0 0,1 0 0,-1-1 0,1 1 0,-1 0 0,0 0 0,0 0 0,1 0 0,-1 0 0,0-1 0,1 1 0,-1 1 0,0-1 0,1 0 0,-1 0 0,0 0 0,1 0 0,-1 0 0,0 1 0,1-1 0,-1 0 0,0 0 0,1 1 0,-1-1 0,1 1 0,-1-1 0,1 0 0,-1 1 0,1-1 0,-1 1 0,1-1 0,-1 1 0,1 0 0,-1 0 0,-1 2 0,0 0 0,0 1 0,0-1 0,1 0 0,0 1 0,-1-1 0,1 1 0,0-1 0,0 1 0,1 0 0,-1-1 0,1 1 0,0 0 0,0 0 0,0-1 0,1 6 0,0-3 0,0 0 0,0 1 0,1-1 0,0 0 0,0 0 0,0 0 0,1 0 0,6 10 0,-6-11 0,1-1 0,0 1 0,1-1 0,-1 0 0,1 0 0,0 0 0,0 0 0,0-1 0,0 0 0,0 0 0,1-1 0,0 1 0,-1-1 0,1 0 0,0-1 0,0 1 0,0-1 0,0 0 0,0-1 0,0 1 0,0-1 0,0-1 0,1 1 0,-1-1 0,8-2 0,-4 1 0,0-1 0,-1 0 0,0 0 0,1-1 0,-1 0 0,-1 0 0,1-1 0,-1-1 0,0 1 0,0-1 0,0-1 0,-1 1 0,0-1 0,0-1 0,5-7 0,-8 10 0,-1 0 0,0 0 0,0 0 0,-1 0 0,1 0 0,-1-1 0,-1 1 0,1-1 0,-1 1 0,0-1 0,0 0 0,0 0 0,-1 1 0,0-1 0,-1-11 0,0 13 0,0-1 0,-1 0 0,0 1 0,1-1 0,-2 1 0,1-1 0,0 1 0,-1 0 0,0 0 0,0 0 0,0 0 0,0 1 0,-1-1 0,0 1 0,1 0 0,-1 0 0,0 0 0,0 1 0,-5-3 0,1 1-85,0 0 0,0 0-1,0 1 1,0 1 0,-1-1-1,1 1 1,-1 1 0,1-1-1,-1 1 1,0 1 0,1 0-1,-1 0 1,0 1 0,1 0-1,-14 3 1,2 4-6741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0.571"/>
    </inkml:context>
    <inkml:brush xml:id="br0">
      <inkml:brushProperty name="width" value="0.05" units="cm"/>
      <inkml:brushProperty name="height" value="0.05" units="cm"/>
    </inkml:brush>
  </inkml:definitions>
  <inkml:trace contextRef="#ctx0" brushRef="#br0">0 195 24575,'3'-3'0,"0"-1"0,0 0 0,0-1 0,-1 1 0,1 0 0,-1-1 0,2-8 0,-2 7 0,0 1 0,1 0 0,-1 0 0,6-8 0,-8 13 0,0 0 0,0 0 0,0 0 0,0 0 0,0-1 0,0 1 0,0 0 0,0 0 0,0 0 0,0 0 0,1-1 0,-1 1 0,0 0 0,0 0 0,0 0 0,0 0 0,0 0 0,1 0 0,-1 0 0,0 0 0,0-1 0,0 1 0,0 0 0,1 0 0,-1 0 0,0 0 0,0 0 0,0 0 0,0 0 0,1 0 0,-1 0 0,0 0 0,0 0 0,0 0 0,0 0 0,1 0 0,-1 0 0,0 0 0,0 0 0,0 0 0,0 1 0,1-1 0,-1 0 0,0 0 0,0 0 0,0 0 0,0 0 0,1 0 0,-1 0 0,0 1 0,4 12 0,-2 15 0,-3-9 0,-1 0 0,0-1 0,-6 22 0,7-33 0,28-61 0,-13 18 0,22-52 0,-32 79 0,1 1 0,0-1 0,1 1 0,-1 0 0,1 1 0,1 0 0,9-10 0,-15 16 0,0 0 0,0 1 0,0-1 0,0 0 0,0 0 0,0 0 0,0 1 0,1-1 0,-1 1 0,0-1 0,0 1 0,0-1 0,1 1 0,-1-1 0,0 1 0,1 0 0,-1 0 0,0 0 0,0 0 0,1 0 0,-1 0 0,0 0 0,1 0 0,-1 1 0,0-1 0,0 0 0,1 1 0,-1-1 0,0 1 0,0-1 0,0 1 0,1 0 0,-1-1 0,0 1 0,0 0 0,0 0 0,0 0 0,0 0 0,-1 0 0,1 0 0,0 0 0,0 0 0,-1 0 0,1 0 0,0 2 0,4 6 0,-1 0 0,0 1 0,-1 0 0,4 15 0,-6-21 0,14 57 0,-4-9 0,35 89 0,-36-117-1365,-2-5-5461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1.242"/>
    </inkml:context>
    <inkml:brush xml:id="br0">
      <inkml:brushProperty name="width" value="0.05" units="cm"/>
      <inkml:brushProperty name="height" value="0.05" units="cm"/>
    </inkml:brush>
  </inkml:definitions>
  <inkml:trace contextRef="#ctx0" brushRef="#br0">6 182 24575,'-5'-2'0,"10"-3"0,12-2 0,224-45 0,-239 51 0,0 1 0,0-1 0,0 0 0,0 0 0,0 1 0,0-1 0,-1 0 0,1 0 0,0-1 0,-1 1 0,1 0 0,-1-1 0,1 1 0,-1-1 0,1 1 0,-1-1 0,0 1 0,0-1 0,0 0 0,0 0 0,1-3 0,8 37 0,-7-15 0,-1 1 0,-1-1 0,-1 0 0,0 1 0,-1-1 0,-1 0 0,0 0 0,-8 24 0,36-123 0,-16 44 0,2 1 0,33-70 0,-44 105 0,0 0 0,0 0 0,0 0 0,0 1 0,0-1 0,0 1 0,1-1 0,-1 1 0,1-1 0,-1 1 0,1 0 0,-1-1 0,1 1 0,0 0 0,0 0 0,0 0 0,1 0 0,-1 1 0,-1 0 0,0 0 0,1 0 0,-1 0 0,0 0 0,1 1 0,-1-1 0,0 1 0,0-1 0,1 1 0,-1-1 0,0 1 0,0 0 0,0-1 0,0 1 0,0 0 0,0 0 0,0 0 0,0 0 0,0 0 0,0 0 0,0 0 0,0 0 0,-1 0 0,1 0 0,0 3 0,7 10 0,-1 1 0,6 17 0,-9-19 0,1-1 0,1 0 0,0 0 0,10 15 0,-15-26 0,-1 0 0,1 0 0,0-1 0,0 1 0,0 0 0,0 0 0,-1 0 0,1 0 0,0-1 0,0 1 0,0 0 0,1-1 0,-1 1 0,0-1 0,0 1 0,0-1 0,0 0 0,0 1 0,1-1 0,-1 0 0,0 0 0,0 0 0,1 0 0,-1 0 0,0 0 0,0 0 0,0 0 0,1-1 0,-1 1 0,0 0 0,0-1 0,0 1 0,0-1 0,0 1 0,0-1 0,1 1 0,-1-1 0,-1 0 0,1 0 0,2-1 0,4-4 0,-1-1 0,0 0 0,0 0 0,7-12 0,-6 9 0,2-3 0,32-41 0,-36 48 0,0 1 0,0 0 0,0 1 0,1-1 0,-1 1 0,1 0 0,8-4 0,-13 8 0,0-1 0,0 1 0,1 0 0,-1-1 0,0 1 0,1 0 0,-1 0 0,1 0 0,-1 0 0,0 0 0,1 0 0,-1 0 0,0 0 0,1 1 0,-1-1 0,0 0 0,1 1 0,-1-1 0,0 1 0,0 0 0,0-1 0,1 1 0,-1 0 0,0 0 0,0 0 0,0 0 0,0 0 0,0 0 0,0 0 0,-1 0 0,1 0 0,0 0 0,0 0 0,0 2 0,3 5 0,1 1 0,-2-1 0,6 17 0,-8-21 0,5 17-455,-1 0 0,5 43 0,-8-29-6371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1:58.047"/>
    </inkml:context>
    <inkml:brush xml:id="br0">
      <inkml:brushProperty name="width" value="0.05" units="cm"/>
      <inkml:brushProperty name="height" value="0.05" units="cm"/>
    </inkml:brush>
  </inkml:definitions>
  <inkml:trace contextRef="#ctx0" brushRef="#br0">476 187 24575,'-6'-1'0,"0"0"0,0-1 0,0 1 0,0-1 0,0 0 0,1-1 0,-1 1 0,0-1 0,1-1 0,-5-3 0,-23-11 0,25 15 0,-1-1 0,0 2 0,-1-1 0,1 1 0,0 0 0,-1 1 0,1 0 0,0 0 0,-1 1 0,1 1 0,-1 0 0,1 0 0,-1 0 0,1 1 0,0 1 0,-16 5 0,13-2 0,1 0 0,-1 1 0,1 0 0,1 0 0,-1 1 0,1 1 0,1-1 0,-1 2 0,2-1 0,-1 1 0,-11 20 0,10-14 0,1 1 0,0 1 0,1-1 0,1 2 0,1-1 0,1 1 0,0-1 0,2 1 0,0 1 0,1-1 0,1 0 0,0 1 0,2-1 0,5 35 0,-4-39 0,1-1 0,1 1 0,0-1 0,1 0 0,1 0 0,0-1 0,1 0 0,0 0 0,1 0 0,0-1 0,1 0 0,0-1 0,1 1 0,1-2 0,0 0 0,0 0 0,1-1 0,0 0 0,23 12 0,-13-11 0,0-2 0,1 0 0,-1-1 0,1-1 0,1-1 0,-1-2 0,1 0 0,0-1 0,0-1 0,-1-2 0,1 0 0,0-2 0,26-5 0,-24 2 0,0-1 0,0-1 0,-1-1 0,-1-1 0,0-1 0,0-2 0,-1 0 0,0-1 0,-2-1 0,1-2 0,28-28 0,-33 26 0,0 0 0,-2-2 0,0 0 0,-1-1 0,-1 0 0,-2-1 0,0 0 0,-1-1 0,-1 0 0,7-34 0,-12 40 0,0 0 0,-2 0 0,0-1 0,-1 1 0,-1-1 0,0 0 0,-2 1 0,0-1 0,-1 1 0,-1 0 0,-1 0 0,0 0 0,-1 1 0,-1 0 0,-10-18 0,13 27 0,-1 0 0,-1 0 0,1 1 0,-1 0 0,-1 0 0,1 0 0,-1 1 0,0 0 0,-1 0 0,1 1 0,-1 0 0,0 0 0,0 1 0,-1 0 0,0 0 0,1 1 0,-14-3 0,11 4 0,1 1 0,-1 0 0,0 0 0,0 1 0,0 1 0,1 0 0,-1 0 0,0 1 0,1 0 0,-1 1 0,1 0 0,0 1 0,0 0 0,-16 9 0,-11 10-1365,6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3.207"/>
    </inkml:context>
    <inkml:brush xml:id="br0">
      <inkml:brushProperty name="width" value="0.05" units="cm"/>
      <inkml:brushProperty name="height" value="0.05" units="cm"/>
    </inkml:brush>
  </inkml:definitions>
  <inkml:trace contextRef="#ctx0" brushRef="#br0">53 35 24575,'0'-8'0,"1"7"0,-1 0 0,0 0 0,0 0 0,0 0 0,0 0 0,0 1 0,0-1 0,0 0 0,0 0 0,0 0 0,0 0 0,0 0 0,0 0 0,-1 0 0,1 0 0,0 0 0,-1 1 0,1-1 0,0 0 0,-1 0 0,1 0 0,-1 1 0,0-1 0,1 0 0,-1 1 0,1-1 0,-1 0 0,0 1 0,0-1 0,-1 0 0,2 1 0,0 0 0,-1 0 0,1 1 0,-1-1 0,1 0 0,0 0 0,-1 1 0,1-1 0,-1 0 0,1 1 0,0-1 0,-1 0 0,1 1 0,0-1 0,0 0 0,-1 1 0,1-1 0,0 1 0,0-1 0,0 0 0,-1 1 0,1-1 0,0 1 0,0-1 0,0 1 0,0-1 0,0 1 0,0-1 0,0 0 0,0 1 0,0-1 0,0 1 0,0 0 0,-1 19 0,1-19 0,-3 32 0,-11 56 0,8-63 0,2-1 0,0 2 0,1 47 0,5-59-1365,2-3-5461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3.558"/>
    </inkml:context>
    <inkml:brush xml:id="br0">
      <inkml:brushProperty name="width" value="0.05" units="cm"/>
      <inkml:brushProperty name="height" value="0.05" units="cm"/>
    </inkml:brush>
  </inkml:definitions>
  <inkml:trace contextRef="#ctx0" brushRef="#br0">71 1 24575,'-5'0'0,"1"0"0,-1 0 0,1 0 0,0 1 0,-1-1 0,1 1 0,0 0 0,-1 1 0,-3 1 0,6-2 0,0 0 0,1 0 0,-1 1 0,1-1 0,-1 1 0,1-1 0,0 1 0,0 0 0,-1-1 0,1 1 0,0 0 0,1 0 0,-1 0 0,0 0 0,0 0 0,1 0 0,-1 0 0,1 0 0,0 0 0,0 0 0,-1 4 0,1 7 0,0 1 0,0-1 0,1 1 0,1-1 0,0 1 0,5 13 0,-6-21 0,1 0 0,0 0 0,0-1 0,0 1 0,1-1 0,-1 0 0,2 1 0,-1-2 0,0 1 0,1 0 0,0 0 0,0-1 0,0 0 0,1 0 0,-1 0 0,8 4 0,-10-7 0,0 0 0,0 0 0,1-1 0,-1 1 0,0 0 0,1-1 0,-1 1 0,1-1 0,-1 0 0,0 0 0,1 0 0,-1 0 0,1 0 0,-1-1 0,0 1 0,1-1 0,3-1 0,-2 0 0,1 0 0,-1 0 0,-1-1 0,1 1 0,0-1 0,0 0 0,-1 0 0,0 0 0,4-4 0,-2 0 0,0 0 0,0 0 0,-1 0 0,0 0 0,0-1 0,0 0 0,-1 1 0,0-1 0,-1 0 0,2-9 0,-3 13 14,-1-1 1,0 1-1,0 0 0,-1 0 0,1 0 1,-1 0-1,0 0 0,0 0 0,0 0 0,-1 0 1,0 1-1,1-1 0,-1 0 0,0 1 1,-1-1-1,1 1 0,0 0 0,-1 0 0,0 0 1,0 0-1,0 0 0,0 0 0,-6-3 1,4 3-116,0 0 1,0 0-1,0 1 1,0-1 0,0 1-1,-1 0 1,1 1-1,-1 0 1,1-1 0,-1 2-1,1-1 1,-1 1 0,0-1-1,1 2 1,-1-1-1,-9 2 1,2 2-6726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3.881"/>
    </inkml:context>
    <inkml:brush xml:id="br0">
      <inkml:brushProperty name="width" value="0.05" units="cm"/>
      <inkml:brushProperty name="height" value="0.05" units="cm"/>
    </inkml:brush>
  </inkml:definitions>
  <inkml:trace contextRef="#ctx0" brushRef="#br0">1 56 24575,'0'3'0,"3"1"0,3-1 0,5 0 0,5-1 0,6 0 0,6-5 0,5 0 0,8-3 0,4-1 0,0 1 0,2-2 0,-1 1 0,-7 2 0,-3-2 0,-5 1 0,-8-1 0,-7-1-8191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4.201"/>
    </inkml:context>
    <inkml:brush xml:id="br0">
      <inkml:brushProperty name="width" value="0.05" units="cm"/>
      <inkml:brushProperty name="height" value="0.05" units="cm"/>
    </inkml:brush>
  </inkml:definitions>
  <inkml:trace contextRef="#ctx0" brushRef="#br0">1 0 24575,'19'1'0,"0"0"0,-1 1 0,1 1 0,33 9 0,-43-9 0,-1 0 0,1 0 0,0 1 0,-1 0 0,0 1 0,0 0 0,0 0 0,0 0 0,-1 1 0,0 0 0,10 12 0,-15-15 12,0 0 1,0 0-1,0 0 0,0 1 0,0-1 0,-1 0 0,0 1 1,0-1-1,0 1 0,0 0 0,0-1 0,-1 1 1,1 0-1,-1-1 0,0 1 0,0 0 0,-1-1 0,1 1 1,-1 0-1,0-1 0,0 1 0,0-1 0,0 1 0,0-1 1,-1 1-1,0-1 0,-3 5 0,-5 6-320,0 0 1,-1-1-1,0-1 0,-22 18 0,30-27 141,-14 13-6659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4.538"/>
    </inkml:context>
    <inkml:brush xml:id="br0">
      <inkml:brushProperty name="width" value="0.05" units="cm"/>
      <inkml:brushProperty name="height" value="0.05" units="cm"/>
    </inkml:brush>
  </inkml:definitions>
  <inkml:trace contextRef="#ctx0" brushRef="#br0">46 72 24575,'-13'-11'0,"11"10"0,-1-1 0,1 0 0,-1-1 0,1 1 0,0 0 0,0-1 0,-3-3 0,5 5 0,-1 0 0,1 1 0,0-1 0,0 0 0,0 0 0,0 0 0,0 1 0,0-1 0,0 0 0,0 0 0,0 0 0,0 1 0,0-1 0,0 0 0,1 0 0,-1 0 0,0 1 0,1-1 0,-1 0 0,0 1 0,1-1 0,-1 0 0,1 1 0,-1-1 0,1 0 0,-1 1 0,1-1 0,0 1 0,-1-1 0,1 1 0,0-1 0,-1 1 0,1-1 0,0 1 0,1-1 0,3-1 0,0 0 0,0-1 0,1 2 0,-1-1 0,1 0 0,0 1 0,-1 0 0,1 1 0,0-1 0,-1 1 0,1 0 0,0 1 0,10 1 0,-11-1 0,0-1 0,-1 1 0,1 1 0,0-1 0,-1 1 0,1-1 0,-1 1 0,1 1 0,-1-1 0,0 1 0,0-1 0,0 1 0,0 0 0,-1 1 0,1-1 0,4 6 0,-7-6 0,0-1 0,0 0 0,0 1 0,0-1 0,0 0 0,0 1 0,-1-1 0,1 1 0,-1-1 0,1 1 0,-1-1 0,0 1 0,0 0 0,-1-1 0,1 1 0,-1 3 0,0-1 0,-1 0 0,0 0 0,0 0 0,0-1 0,-1 1 0,0 0 0,-4 6 0,-4 1 0,0 0 0,0 0 0,-1-1 0,-16 11 0,-68 42 0,95-64 0,1 0 0,0 0 0,0 0 0,0 0 0,-1 0 0,1 0 0,0 0 0,0 1 0,-1-1 0,1 0 0,0 0 0,0 0 0,0 0 0,0 1 0,-1-1 0,1 0 0,0 0 0,0 0 0,0 1 0,0-1 0,0 0 0,0 0 0,-1 1 0,1-1 0,0 0 0,0 0 0,0 1 0,0-1 0,0 0 0,0 0 0,0 1 0,0-1 0,0 0 0,0 1 0,10 2 0,19-2 0,-25-1 0,229-10-1365,-198 6-5461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4.839"/>
    </inkml:context>
    <inkml:brush xml:id="br0">
      <inkml:brushProperty name="width" value="0.05" units="cm"/>
      <inkml:brushProperty name="height" value="0.05" units="cm"/>
    </inkml:brush>
  </inkml:definitions>
  <inkml:trace contextRef="#ctx0" brushRef="#br0">70 82 24575,'0'-3'0,"0"1"0,-1 0 0,1-1 0,0 1 0,-1 0 0,0 0 0,1-1 0,-1 1 0,0 0 0,0 0 0,0 0 0,-1 0 0,1 0 0,0 0 0,-1 0 0,1 0 0,-1 0 0,0 1 0,1-1 0,-1 1 0,0-1 0,-3-1 0,4 3 0,0-1 0,0 1 0,1 0 0,-1-1 0,0 1 0,0 0 0,0 0 0,0 0 0,0 0 0,0 0 0,0 0 0,0 0 0,0 0 0,0 0 0,0 0 0,0 0 0,0 1 0,0-1 0,0 0 0,0 1 0,-1-1 0,1 2 0,0-1 0,-1 0 0,1 0 0,0 0 0,0 1 0,0-1 0,0 1 0,0-1 0,0 1 0,0-1 0,0 1 0,1 0 0,-1-1 0,0 1 0,1 0 0,-1 1 0,0 3 0,0 1 0,0-1 0,0 1 0,1-1 0,0 0 0,0 1 0,1-1 0,0 1 0,0-1 0,0 0 0,1 0 0,0 0 0,0 0 0,1 0 0,-1 0 0,1 0 0,1-1 0,5 9 0,-6-10 0,1 0 0,0 0 0,0 0 0,0 0 0,0-1 0,0 1 0,1-1 0,0 0 0,0-1 0,-1 1 0,2-1 0,-1 0 0,0 0 0,0-1 0,1 1 0,-1-1 0,0 0 0,1-1 0,-1 1 0,1-1 0,10-1 0,-7 0 0,0-1 0,0 0 0,-1 0 0,1-1 0,0 0 0,-1-1 0,0 0 0,0 0 0,0-1 0,0 1 0,-1-2 0,0 1 0,0-1 0,0 0 0,-1-1 0,0 1 0,0-1 0,-1-1 0,0 1 0,0-1 0,0 0 0,-1 0 0,3-9 0,-6 15 9,0-1 0,-1 1 0,1-1 0,-1 1 0,1-1 0,-1 0 0,0 1 0,0-1 0,0 0 0,0 1 0,-1-1 0,1 0 0,-1 1 0,0-1 0,1 1 0,-1-1 0,0 1 0,-2-4 0,1 3 5,-1 1 0,1-1 1,0 0-1,-1 1 0,0-1 0,0 1 0,1 0 1,-1 0-1,-1 0 0,1 0 0,-6-2 1,-4-1-259,1 2 0,-1-1 0,0 2 0,0-1 1,0 2-1,-14-1 0,-23 2-6582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5.568"/>
    </inkml:context>
    <inkml:brush xml:id="br0">
      <inkml:brushProperty name="width" value="0.05" units="cm"/>
      <inkml:brushProperty name="height" value="0.05" units="cm"/>
    </inkml:brush>
  </inkml:definitions>
  <inkml:trace contextRef="#ctx0" brushRef="#br0">773 82 24575,'-8'-7'0,"-1"0"0,0 1 0,0 0 0,-1 0 0,1 1 0,-1 1 0,0-1 0,-1 2 0,1-1 0,-1 2 0,-14-3 0,-2 1 0,0 2 0,0 0 0,-40 5 0,38-1 0,1 2 0,0 1 0,0 1 0,1 1 0,-1 2 0,1 1 0,1 1 0,0 1 0,1 1 0,-26 18 0,37-22 0,1 1 0,1 0 0,-1 1 0,2 0 0,0 1 0,0 0 0,1 1 0,0 0 0,1 1 0,1 0 0,0 0 0,1 1 0,1 0 0,0 0 0,1 0 0,0 1 0,1 0 0,1 0 0,-1 17 0,3-16 0,1 1 0,1-1 0,1 0 0,0 0 0,1 1 0,1-2 0,0 1 0,2 0 0,-1-1 0,2 0 0,0 0 0,1-1 0,1 0 0,0 0 0,1-1 0,14 15 0,-9-13 0,0-1 0,1-1 0,0-1 0,1 0 0,1-1 0,0 0 0,1-2 0,0 0 0,0-1 0,1-1 0,0-1 0,38 8 0,-22-9 0,-1-2 0,1-1 0,-1-1 0,1-3 0,0 0 0,-1-3 0,1-1 0,-1-1 0,45-15 0,-49 11 0,-1-1 0,0-2 0,-1-1 0,0-1 0,-1-1 0,-1-1 0,0-2 0,-2-1 0,0-1 0,33-36 0,-47 44 0,0-1 0,-1 0 0,0-1 0,-1 0 0,-1 0 0,-1-1 0,0 0 0,-1 0 0,0 0 0,-2-1 0,4-20 0,-7 26 0,0 0 0,0 0 0,-1-1 0,-1 1 0,0 0 0,0 0 0,-1-1 0,0 1 0,-1 0 0,-1 1 0,1-1 0,-2 1 0,1-1 0,-2 1 0,1 0 0,-1 1 0,-1 0 0,-8-10 0,1 4 38,-2 1 0,1 0 0,-2 1 0,0 1 0,0 0 0,-1 1 0,-1 1 0,-34-13 0,4 6-607,-1 2 0,-66-12 0,-6 6-6257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5.007"/>
    </inkml:context>
    <inkml:brush xml:id="br0">
      <inkml:brushProperty name="width" value="0.05" units="cm"/>
      <inkml:brushProperty name="height" value="0.05" units="cm"/>
    </inkml:brush>
  </inkml:definitions>
  <inkml:trace contextRef="#ctx0" brushRef="#br0">1 67 24575,'3'0'0,"4"0"0,3 0 0,7 0 0,5-3 0,8-1 0,8-2 0,6-4 0,4 1 0,3 1 0,1-1 0,-3 1 0,-3 2 0,-10 3-8191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5.323"/>
    </inkml:context>
    <inkml:brush xml:id="br0">
      <inkml:brushProperty name="width" value="0.05" units="cm"/>
      <inkml:brushProperty name="height" value="0.05" units="cm"/>
    </inkml:brush>
  </inkml:definitions>
  <inkml:trace contextRef="#ctx0" brushRef="#br0">1 56 24575,'0'3'0,"3"1"0,3 0 0,8-1 0,6-1 0,9-1 0,11-3 0,10-4 0,11-2 0,10-1 0,10-1 0,3 0 0,2 1 0,-6-1 0,-15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7.505"/>
    </inkml:context>
    <inkml:brush xml:id="br0">
      <inkml:brushProperty name="width" value="0.05" units="cm"/>
      <inkml:brushProperty name="height" value="0.05" units="cm"/>
    </inkml:brush>
  </inkml:definitions>
  <inkml:trace contextRef="#ctx0" brushRef="#br0">1 31 24575,'0'-3'0,"3"-4"0,3-4 0,2 4 0,-2 5 0,0 6 0,-3 5 0,-1 4 0,-1 6 0,-1 5 0,0 2 0,0 1 0,-1 0 0,4 1 0,1-1 0,2-3 0,1-5-8191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1:58.763"/>
    </inkml:context>
    <inkml:brush xml:id="br0">
      <inkml:brushProperty name="width" value="0.05" units="cm"/>
      <inkml:brushProperty name="height" value="0.05" units="cm"/>
    </inkml:brush>
  </inkml:definitions>
  <inkml:trace contextRef="#ctx0" brushRef="#br0">324 0 24575,'0'13'0,"-2"-1"0,1 0 0,-1 1 0,-1-1 0,0 0 0,-1 0 0,-1-1 0,-7 17 0,-9 10 0,-28 38 0,20-32 0,-15 22 0,-43 72 0,76-118 0,1 1 0,0 0 0,2 0 0,-11 43 0,18-60 0,0 0 0,1 0 0,-1 0 0,1 1 0,0-1 0,0 0 0,0 0 0,0 1 0,1-1 0,0 0 0,0 0 0,0 0 0,0 1 0,0-1 0,1-1 0,0 1 0,0 0 0,0 0 0,0-1 0,1 1 0,0-1 0,-1 1 0,1-1 0,0 0 0,0 0 0,1-1 0,-1 1 0,1-1 0,-1 1 0,1-1 0,0 0 0,0-1 0,0 1 0,8 2 0,5 0 0,0 0 0,0-1 0,1-1 0,-1 0 0,24-2 0,91-10 0,-72 3 0,54-2 0,198-25 0,-289 31 0,-1-2 0,1-1 0,-1-1 0,0 0 0,32-17 0,-47 20 0,0 0 0,0-1 0,0 1 0,0-2 0,-1 1 0,0 0 0,0-1 0,0 0 0,-1-1 0,0 1 0,0-1 0,-1 0 0,0 0 0,0 0 0,0-1 0,-1 0 0,0 1 0,3-15 0,-3 6 0,-2 0 0,1 0 0,-2-1 0,0 1 0,-1 0 0,-1-1 0,0 1 0,-1 0 0,-1 0 0,0 1 0,-1-1 0,-14-27 0,8 21 0,-2 1 0,0 1 0,-1 0 0,-1 1 0,-1 0 0,0 2 0,-38-32 0,26 26-1365,17 15-5461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7.856"/>
    </inkml:context>
    <inkml:brush xml:id="br0">
      <inkml:brushProperty name="width" value="0.05" units="cm"/>
      <inkml:brushProperty name="height" value="0.05" units="cm"/>
    </inkml:brush>
  </inkml:definitions>
  <inkml:trace contextRef="#ctx0" brushRef="#br0">37 54 24575,'0'-6'0,"0"1"0,0 0 0,-1-1 0,-3-8 0,4 13 0,0 0 0,0 0 0,0 0 0,0 1 0,-1-1 0,1 0 0,0 0 0,-1 1 0,1-1 0,0 0 0,-1 0 0,1 1 0,-1-1 0,1 1 0,-1-1 0,0 0 0,1 1 0,-1-1 0,0 1 0,1-1 0,-1 1 0,0-1 0,1 1 0,-1 0 0,0-1 0,0 1 0,0 0 0,1 0 0,-1 0 0,0-1 0,0 1 0,0 0 0,0 0 0,1 0 0,-1 0 0,0 0 0,0 1 0,0-1 0,0 0 0,0 1 0,0-1 0,1 1 0,-1-1 0,1 1 0,-1-1 0,1 1 0,-1-1 0,1 1 0,0 0 0,-1-1 0,1 1 0,0-1 0,-1 1 0,1 0 0,0 0 0,0-1 0,0 1 0,-1 0 0,1-1 0,0 1 0,0 0 0,0 0 0,0-1 0,0 1 0,0 0 0,1 0 0,-1-1 0,0 1 0,0 0 0,0-1 0,1 1 0,-1 0 0,11 25 0,-7-19 0,0 0 0,1 0 0,0 0 0,0-1 0,1 0 0,0 0 0,0 0 0,0-1 0,1 0 0,11 7 0,-14-9 0,1-1 0,0 1 0,1-1 0,-1 0 0,0 0 0,1-1 0,-1 1 0,0-1 0,1 0 0,0-1 0,-1 1 0,1-1 0,0 0 0,-1-1 0,1 1 0,8-3 0,-12 3 0,0-1 0,-1 1 0,1-1 0,0 1 0,0-1 0,-1 0 0,1 0 0,0 1 0,-1-1 0,1 0 0,-1-1 0,1 1 0,-1 0 0,0 0 0,1-1 0,-1 1 0,0 0 0,0-1 0,0 1 0,0-1 0,0 0 0,0 1 0,-1-1 0,1 0 0,0 1 0,-1-1 0,1 0 0,-1 0 0,0 0 0,1 0 0,-1 1 0,0-1 0,0 0 0,-1 0 0,1 0 0,0 0 0,0 1 0,-1-1 0,1 0 0,-1 0 0,0-1 0,-1-1 0,0 0 0,0 0 0,0 1 0,0-1 0,-1 1 0,1-1 0,-1 1 0,0 0 0,0 0 0,0 0 0,0 0 0,-1 1 0,1-1 0,-1 1 0,1 0 0,-1 0 0,-5-2 0,1 2-195,0 0 0,0 1 0,0 0 0,0 1 0,0-1 0,-10 2 0,10 0-6631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8.188"/>
    </inkml:context>
    <inkml:brush xml:id="br0">
      <inkml:brushProperty name="width" value="0.05" units="cm"/>
      <inkml:brushProperty name="height" value="0.05" units="cm"/>
    </inkml:brush>
  </inkml:definitions>
  <inkml:trace contextRef="#ctx0" brushRef="#br0">5 41 24575,'-3'0'0,"2"0"0,4 0 0,8 0 0,4 0 0,6-3 0,4-1 0,5-3 0,3 0 0,1 2 0,0-3 0,-4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8.505"/>
    </inkml:context>
    <inkml:brush xml:id="br0">
      <inkml:brushProperty name="width" value="0.05" units="cm"/>
      <inkml:brushProperty name="height" value="0.05" units="cm"/>
    </inkml:brush>
  </inkml:definitions>
  <inkml:trace contextRef="#ctx0" brushRef="#br0">1 1 24575,'4'1'0,"-1"0"0,0 0 0,1 1 0,-1-1 0,0 1 0,0 0 0,1 0 0,-2 0 0,1 0 0,0 1 0,3 2 0,6 5 0,28 18 0,-22-17 0,-1 2 0,-1-1 0,0 2 0,27 28 0,-42-41 12,0 1-1,0-1 0,0 1 1,1-1-1,-2 1 1,1 0-1,0-1 0,0 1 1,0 0-1,-1 0 0,1-1 1,-1 1-1,1 0 1,-1 0-1,0 0 0,0 0 1,0-1-1,0 1 0,0 0 1,0 0-1,0 0 1,-1 0-1,1 0 0,-1-1 1,1 1-1,-1 0 0,0 0 1,0-1-1,-1 3 1,-1 0-168,0-1 1,0 1 0,0-1 0,-1 0 0,0 0 0,1-1 0,-1 1-1,0-1 1,0 1 0,-9 2 0,-8 3-6671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8.816"/>
    </inkml:context>
    <inkml:brush xml:id="br0">
      <inkml:brushProperty name="width" value="0.05" units="cm"/>
      <inkml:brushProperty name="height" value="0.05" units="cm"/>
    </inkml:brush>
  </inkml:definitions>
  <inkml:trace contextRef="#ctx0" brushRef="#br0">1 53 24575,'0'-2'0,"0"0"0,0 0 0,0 0 0,0 0 0,0 0 0,1 0 0,-1 0 0,1 0 0,-1 1 0,1-1 0,-1 0 0,1 0 0,0 0 0,0 1 0,0-1 0,0 0 0,1 1 0,-1-1 0,0 1 0,3-3 0,-1 2 0,1 1 0,-1-1 0,1 1 0,-1-1 0,1 1 0,-1 0 0,1 1 0,0-1 0,0 0 0,4 1 0,-4 0 0,1 0 0,-1 0 0,0 0 0,1 1 0,-1 0 0,1-1 0,-1 2 0,0-1 0,0 0 0,0 1 0,0 0 0,0 0 0,0 0 0,5 4 0,-7-5 0,0 1 0,-1-1 0,1 1 0,0 0 0,-1-1 0,1 1 0,-1 0 0,0 0 0,0 0 0,0 0 0,0 0 0,0 0 0,0 0 0,0 0 0,0 1 0,-1-1 0,1 0 0,-1 0 0,0 1 0,0-1 0,0 0 0,0 0 0,0 1 0,0-1 0,-1 0 0,1 1 0,-1-1 0,1 0 0,-2 4 0,-2 2 0,-1 0 0,0 0 0,0 0 0,0 0 0,-1-1 0,0 0 0,-8 7 0,-9 12 0,22-25 0,0-1 0,1 1 0,-1 0 0,1-1 0,-1 1 0,1 0 0,-1-1 0,1 1 0,-1 0 0,1 0 0,0 0 0,0-1 0,-1 1 0,1 0 0,0 0 0,0 0 0,0 0 0,0 0 0,0-1 0,0 1 0,0 0 0,0 0 0,0 0 0,0 0 0,1 1 0,0-1 0,0 0 0,0 0 0,-1 0 0,1 0 0,0 0 0,1 0 0,-1 0 0,0 0 0,0 0 0,0 0 0,0-1 0,1 1 0,-1-1 0,2 2 0,4 0 0,-1-1 0,1 1 0,0-1 0,-1 0 0,12 0 0,3-3-1365,-1-1-5461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9.129"/>
    </inkml:context>
    <inkml:brush xml:id="br0">
      <inkml:brushProperty name="width" value="0.05" units="cm"/>
      <inkml:brushProperty name="height" value="0.05" units="cm"/>
    </inkml:brush>
  </inkml:definitions>
  <inkml:trace contextRef="#ctx0" brushRef="#br0">168 103 24575,'0'-3'0,"0"1"0,0-1 0,0 1 0,0-1 0,-1 1 0,1 0 0,-1-1 0,1 1 0,-1 0 0,0-1 0,0 1 0,0 0 0,0 0 0,0 0 0,-1 0 0,1 0 0,-1 0 0,1 0 0,-1 0 0,0 1 0,1-1 0,-1 1 0,0-1 0,0 1 0,0-1 0,-1 1 0,1 0 0,0 0 0,0 0 0,0 1 0,-1-1 0,1 0 0,-1 1 0,-2-1 0,0 1 0,1-1 0,-1 1 0,0 1 0,0-1 0,0 1 0,0-1 0,0 2 0,0-1 0,1 0 0,-1 1 0,0 0 0,1 0 0,-1 0 0,1 1 0,-7 4 0,8-4 0,0-1 0,0 1 0,1-1 0,-1 1 0,1 0 0,-1 0 0,1 0 0,0 0 0,0 1 0,1-1 0,-1 0 0,1 1 0,-1-1 0,1 1 0,0-1 0,0 5 0,1-5 0,0-1 0,0 1 0,0-1 0,1 1 0,-1-1 0,1 1 0,-1-1 0,1 1 0,0-1 0,0 0 0,0 1 0,0-1 0,0 0 0,1 0 0,-1 0 0,1 0 0,-1 0 0,1 0 0,0 0 0,0 0 0,0-1 0,0 1 0,0 0 0,3 0 0,8 6 0,0-2 0,1 0 0,-1-1 0,1 0 0,1-1 0,-1 0 0,0-1 0,1-1 0,0-1 0,-1 0 0,1 0 0,27-4 0,-38 3 0,0-1 0,0 0 0,-1 0 0,1 0 0,0 0 0,0-1 0,-1 0 0,1 1 0,-1-1 0,0 0 0,1-1 0,-1 1 0,0-1 0,0 1 0,0-1 0,-1 0 0,1 0 0,3-5 0,-5 5 0,0 1 0,0-1 0,0 0 0,0 0 0,0 0 0,-1 0 0,1 0 0,-1 0 0,0 0 0,0 0 0,0 0 0,0 0 0,0 0 0,-1 0 0,1 0 0,-1 0 0,0 0 0,0 0 0,0 0 0,0 0 0,-1 0 0,1 1 0,-1-1 0,-2-2 0,0-2 38,-1 1 0,0 0 0,-1 1 0,1-1 0,-1 1 0,0 1 0,-1-1 0,-8-4 0,-6-3-892,-29-10 1,9 6-5973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9.630"/>
    </inkml:context>
    <inkml:brush xml:id="br0">
      <inkml:brushProperty name="width" value="0.05" units="cm"/>
      <inkml:brushProperty name="height" value="0.05" units="cm"/>
    </inkml:brush>
  </inkml:definitions>
  <inkml:trace contextRef="#ctx0" brushRef="#br0">104 71 24575,'-19'-22'0,"15"17"0,0 0 0,0 0 0,0 0 0,-1 1 0,0-1 0,1 1 0,-2 1 0,1-1 0,-7-3 0,11 6 0,1 1 0,-1 0 0,0 0 0,0 0 0,1-1 0,-1 1 0,0 0 0,0 0 0,0 0 0,1 0 0,-1 0 0,0 0 0,0 1 0,0-1 0,1 0 0,-1 0 0,0 0 0,0 1 0,1-1 0,-1 0 0,0 1 0,1-1 0,-1 1 0,0-1 0,1 1 0,-1-1 0,1 1 0,-2 0 0,1 1 0,0 0 0,0 0 0,0 0 0,0 0 0,0 0 0,1 1 0,-1-1 0,0 0 0,1 5 0,-1 4 0,0 0 0,2-1 0,0 13 0,2-1-151,0 0-1,1 0 0,1 0 0,2 0 1,0-1-1,1 0 0,0 0 1,15 22-1,-9-22-6674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39.982"/>
    </inkml:context>
    <inkml:brush xml:id="br0">
      <inkml:brushProperty name="width" value="0.05" units="cm"/>
      <inkml:brushProperty name="height" value="0.05" units="cm"/>
    </inkml:brush>
  </inkml:definitions>
  <inkml:trace contextRef="#ctx0" brushRef="#br0">154 33 24575,'0'-1'0,"-1"0"0,1-1 0,-1 1 0,1 0 0,-1-1 0,1 1 0,-1 0 0,1 0 0,-1 0 0,0-1 0,0 1 0,0 0 0,0 0 0,1 0 0,-1 0 0,-1 0 0,1 1 0,0-1 0,0 0 0,0 0 0,0 1 0,-1-1 0,1 1 0,0-1 0,0 1 0,-3-1 0,0 0 0,0 0 0,0 0 0,1 0 0,-1 1 0,0-1 0,0 1 0,0 0 0,-5 1 0,3 0 0,1 1 0,0 0 0,-1 0 0,1 1 0,0-1 0,0 1 0,0 0 0,1 1 0,-1-1 0,1 1 0,0 0 0,0 0 0,0 0 0,-5 7 0,8-9 0,-1 0 0,1 0 0,0-1 0,0 1 0,0 0 0,0 0 0,0 0 0,1 0 0,-1 1 0,0-1 0,1 0 0,0 0 0,-1 0 0,1 0 0,0 0 0,0 1 0,0-1 0,1 0 0,-1 0 0,0 0 0,1 0 0,0 1 0,-1-1 0,1 0 0,0 0 0,0 0 0,0 0 0,0-1 0,0 1 0,1 0 0,-1 0 0,0-1 0,1 1 0,-1-1 0,1 1 0,0-1 0,0 1 0,-1-1 0,4 2 0,2 0 0,-1 0 0,1 0 0,0-1 0,0 0 0,0 0 0,0-1 0,0 0 0,0 0 0,1 0 0,-1-1 0,0 0 0,0-1 0,1 1 0,-1-1 0,8-3 0,-10 3 0,-1 0 0,1 0 0,0 0 0,-1-1 0,0 1 0,1-1 0,-1-1 0,0 1 0,0 0 0,0-1 0,0 0 0,-1 0 0,1 0 0,-1 0 0,0-1 0,0 0 0,0 1 0,0-1 0,0 0 0,-1 0 0,0 0 0,0-1 0,0 1 0,1-6 0,-2 8 0,-1 0 0,1 0 0,-1 0 0,0 0 0,0-1 0,0 1 0,0 0 0,0 0 0,0-1 0,-1 1 0,1 0 0,-1 0 0,0 0 0,1 0 0,-1 0 0,0 0 0,0 0 0,0 0 0,-1 0 0,1 0 0,0 0 0,-1 1 0,1-1 0,-1 0 0,1 1 0,-1-1 0,0 1 0,0 0 0,0 0 0,0 0 0,0 0 0,0 0 0,0 0 0,0 0 0,0 0 0,0 1 0,-4-1 0,-1-1 0,0 1 0,-1 1 0,1-1 0,0 1 0,0 0 0,-1 1 0,1-1 0,0 2 0,0-1 0,-10 4 0,-17 12-1365,22-9-5461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0.342"/>
    </inkml:context>
    <inkml:brush xml:id="br0">
      <inkml:brushProperty name="width" value="0.05" units="cm"/>
      <inkml:brushProperty name="height" value="0.05" units="cm"/>
    </inkml:brush>
  </inkml:definitions>
  <inkml:trace contextRef="#ctx0" brushRef="#br0">54 91 24575,'1'0'0,"-1"-1"0,1 1 0,-1-1 0,1 1 0,-1 0 0,1-1 0,-1 1 0,0-1 0,1 1 0,-1-1 0,0 1 0,1-1 0,-1 1 0,0-1 0,0 1 0,1-1 0,-1 0 0,0 1 0,0-1 0,0 1 0,0-1 0,0 1 0,0-1 0,0 0 0,0 1 0,0-1 0,0 1 0,0-1 0,0 0 0,0 1 0,-1-1 0,1 1 0,0-1 0,0 1 0,-1-1 0,1 1 0,0-1 0,-1 1 0,1-1 0,0 1 0,-2-2 0,2 2 0,-1 0 0,0 0 0,0-1 0,1 1 0,-1 0 0,0 0 0,0 0 0,1 0 0,-1 0 0,0 0 0,0 0 0,1 0 0,-1 0 0,0 0 0,0 0 0,1 0 0,-1 1 0,0-1 0,1 0 0,-1 1 0,0-1 0,1 0 0,-1 1 0,0-1 0,1 1 0,-1-1 0,1 1 0,-1-1 0,1 1 0,-1-1 0,1 1 0,-1 0 0,1-1 0,-1 2 0,-2 2 0,1 1 0,0-1 0,0 1 0,0-1 0,1 1 0,0 0 0,0 0 0,0 0 0,0 0 0,1 0 0,-1 0 0,1 0 0,1 0 0,-1 0 0,2 8 0,-1-10 0,0 0 0,-1 1 0,1-1 0,1 0 0,-1 0 0,0 0 0,1 0 0,-1 0 0,1 0 0,0 0 0,0 0 0,0-1 0,1 1 0,-1-1 0,1 1 0,-1-1 0,1 0 0,0 0 0,-1 0 0,1-1 0,0 1 0,0 0 0,5 1 0,-3-3 0,1 1 0,-1-1 0,0 1 0,1-1 0,-1-1 0,0 1 0,1-1 0,-1 0 0,0 0 0,0-1 0,0 1 0,0-1 0,0 0 0,0-1 0,0 1 0,-1-1 0,1 0 0,-1 0 0,0 0 0,0-1 0,0 1 0,0-1 0,4-6 0,-3 4 0,0 1 0,0-1 0,-1-1 0,0 1 0,0-1 0,-1 0 0,0 1 0,0-1 0,0-1 0,-1 1 0,0 0 0,0-1 0,-1 1 0,0-1 0,0-14 0,-2 19 0,1 1 0,-1-1 0,0 0 0,0 1 0,0-1 0,0 1 0,0 0 0,0-1 0,-1 1 0,1 0 0,-1 0 0,1 0 0,-1 0 0,0 0 0,0 0 0,0 0 0,0 1 0,0-1 0,-1 1 0,1-1 0,0 1 0,-1 0 0,1 0 0,-1 0 0,1 0 0,-1 0 0,1 1 0,-1-1 0,0 1 0,-4 0 0,-3-1 0,1 0 0,-1 1 0,1 1 0,0 0 0,-1 0 0,1 0 0,-16 6 0,20-5-91,-1 0 0,0 0 0,1 0 0,-1 1 0,1 0 0,0 0 0,0 0 0,0 1 0,0 0 0,1 0 0,-1 0 0,1 0 0,0 1 0,-6 9 0,2 1-6735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0.654"/>
    </inkml:context>
    <inkml:brush xml:id="br0">
      <inkml:brushProperty name="width" value="0.05" units="cm"/>
      <inkml:brushProperty name="height" value="0.05" units="cm"/>
    </inkml:brush>
  </inkml:definitions>
  <inkml:trace contextRef="#ctx0" brushRef="#br0">0 13 24575,'0'-3'0,"0"-4"0,0 5 0,0 6 0,0 8 0,0 7 0,0 10 0,0 9 0,0 5 0,0 9 0,0-6-8191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5.191"/>
    </inkml:context>
    <inkml:brush xml:id="br0">
      <inkml:brushProperty name="width" value="0.05" units="cm"/>
      <inkml:brushProperty name="height" value="0.05" units="cm"/>
    </inkml:brush>
  </inkml:definitions>
  <inkml:trace contextRef="#ctx0" brushRef="#br0">6238 1 24575,'0'46'0,"10"299"0,179 831 0,-97-734 0,-70-304 0,6 172 0,-25 322 0,-6-321 0,2-247 0,3 73 0,5-94 0,-5-36 0,0 0 0,-1 0 0,0 0 0,0 1 0,-1-1 0,1 0 0,-2 0 0,1 0 0,-3 13 0,-12 34 0,7-21 0,-1 0 0,-18 41 0,20-55 0,4-13 0,1 1 0,-1 0 0,0-1 0,-5 9 0,7-14 0,0 0 0,0 1 0,0-1 0,1 0 0,-1 0 0,0 0 0,0-1 0,-1 1 0,1 0 0,0 0 0,0 0 0,0-1 0,0 1 0,-1-1 0,1 1 0,0-1 0,-1 1 0,1-1 0,0 0 0,-1 0 0,1 0 0,0 1 0,-1-1 0,1 0 0,-1-1 0,1 1 0,0 0 0,-2-1 0,-294-54 0,-5 23 0,288 31 0,-1392-35-698,899 75 1168,196-11-242,294-27-228,2-1 0,-1 2 0,1 0 0,-27 7 0,41-9 0,1 0 0,-1 0 0,1 1 0,0-1 0,-1 1 0,1-1 0,-1 0 0,1 1 0,0-1 0,-1 1 0,1-1 0,0 1 0,0-1 0,-1 1 0,1-1 0,0 1 0,0-1 0,0 1 0,0-1 0,0 1 0,-1-1 0,1 1 0,0 0 0,0-1 0,0 1 0,1-1 0,-1 1 0,0-1 0,0 1 0,0-1 0,0 1 0,1 0 0,7 24 0,-3-11 0,1 27 0,-2 0 0,-2 0 0,-4 65 0,1-72 0,-9 143 0,-7-2 0,-43 178 0,-120 335 0,77-272 0,82-321 0,21-94 0,0 0 0,0 0 0,0 0 0,-1 0 0,1 0 0,0 0 0,-1 1 0,1-1 0,-1-1 0,0 1 0,1 0 0,-1 0 0,0 0 0,1 0 0,-1 0 0,0 0 0,0-1 0,0 1 0,1 0 0,-1-1 0,0 1 0,0-1 0,0 1 0,0-1 0,0 1 0,0-1 0,-2 1 0,-1-1 0,0 0 0,0 0 0,0 0 0,0 0 0,0-1 0,-5-1 0,-13-1 0,-29 2 0,-1 3 0,-91 14 0,60-5 0,-327 36-71,-557 68-409,6 30 157,955-144 324,-391 85-639,389-84-6042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2.490"/>
    </inkml:context>
    <inkml:brush xml:id="br0">
      <inkml:brushProperty name="width" value="0.05" units="cm"/>
      <inkml:brushProperty name="height" value="0.05" units="cm"/>
    </inkml:brush>
  </inkml:definitions>
  <inkml:trace contextRef="#ctx0" brushRef="#br0">52 3 24575,'-1'-3'0,"-1"8"0,-4 20 0,-6 38 0,-3 47 0,0 204 0,31 115 0,0-76 0,-28 243 0,8-248 0,4-343-1365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45.525"/>
    </inkml:context>
    <inkml:brush xml:id="br0">
      <inkml:brushProperty name="width" value="0.05" units="cm"/>
      <inkml:brushProperty name="height" value="0.05" units="cm"/>
    </inkml:brush>
  </inkml:definitions>
  <inkml:trace contextRef="#ctx0" brushRef="#br0">166 1 24575,'-4'10'0,"0"0"0,-1-1 0,-10 16 0,4-7 0,-43 65 0,31-51 0,-19 38 0,41-67 0,0 0 0,0 0 0,0 0 0,0 0 0,0 0 0,0 0 0,1 0 0,-1 0 0,1 0 0,0 1 0,0-1 0,0 0 0,1 0 0,-1 0 0,2 5 0,0-2 0,0-1 0,1 1 0,-1-1 0,1 0 0,0 0 0,0 0 0,8 8 0,2 1 0,0-1 0,2-1 0,-1 0 0,21 12 0,-6-6-682,32 14-1,-18-12-6143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1:59.853"/>
    </inkml:context>
    <inkml:brush xml:id="br0">
      <inkml:brushProperty name="width" value="0.05" units="cm"/>
      <inkml:brushProperty name="height" value="0.05" units="cm"/>
    </inkml:brush>
  </inkml:definitions>
  <inkml:trace contextRef="#ctx0" brushRef="#br0">352 124 24575,'4'-6'0,"0"0"0,0 0 0,-1 0 0,0 0 0,0-1 0,2-8 0,3-3 0,-7 15 0,1-1 0,-1 1 0,0-1 0,0 0 0,0 1 0,-1-1 0,1 0 0,-1-4 0,0 7 0,0 0 0,0 1 0,0-1 0,0 0 0,0 1 0,-1-1 0,1 0 0,0 1 0,0-1 0,-1 0 0,1 1 0,0-1 0,-1 1 0,1-1 0,-1 0 0,1 1 0,-1-1 0,1 1 0,-2-1 0,1 0 0,0 1 0,0-1 0,0 1 0,-1 0 0,1-1 0,0 1 0,0 0 0,0 0 0,-1 0 0,1 0 0,0 0 0,0 0 0,-1 0 0,1 0 0,-2 1 0,-8 2 0,-1 1 0,1 0 0,0 1 0,0 0 0,0 0 0,-13 10 0,-59 47 0,70-51 0,-9 7 0,1 1 0,0 1 0,-28 36 0,41-45 0,0 0 0,1 0 0,0 0 0,1 1 0,0 0 0,1 1 0,0-1 0,1 1 0,-5 25 0,9-32 0,-1 0 0,1 0 0,0-1 0,0 1 0,1 0 0,0 0 0,0-1 0,0 1 0,1 0 0,-1-1 0,2 1 0,-1-1 0,0 0 0,7 10 0,-4-9 0,0 1 0,1-1 0,0 1 0,0-2 0,1 1 0,0-1 0,0 0 0,0 0 0,10 4 0,2 0 0,1-1 0,0-1 0,0-1 0,1-1 0,-1 0 0,1-2 0,30 2 0,-14-4 0,-1-2 0,1-2 0,-1-1 0,59-14 0,-72 12 0,0 0 0,-1-2 0,1-1 0,-2-1 0,1-1 0,-1-1 0,-1 0 0,21-17 0,-32 20 0,1 0 0,-1-1 0,-1 1 0,0-2 0,0 1 0,-1-1 0,0 0 0,-1-1 0,0 1 0,-1-1 0,0 0 0,-1-1 0,-1 1 0,0-1 0,2-14 0,-4 18 0,0 0 0,-1 0 0,0 1 0,-1-1 0,0 0 0,0 0 0,0 1 0,-1-1 0,-1 1 0,0-1 0,0 1 0,0 0 0,-1 0 0,0 0 0,-1 1 0,1-1 0,-2 1 0,1 0 0,-1 1 0,0-1 0,0 1 0,-1 0 0,-7-5 0,4 4 25,0 1-1,-1 1 0,1 0 1,-1 0-1,0 1 1,-1 1-1,1 0 0,0 0 1,-1 1-1,0 0 0,1 1 1,-1 1-1,-22 1 1,21 0-157,0 1 1,0 0 0,1 1-1,-1 1 1,1 0 0,0 0 0,0 1-1,1 1 1,-1 0 0,1 0 0,0 1-1,-14 12 1,9-4-6695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00.436"/>
    </inkml:context>
    <inkml:brush xml:id="br0">
      <inkml:brushProperty name="width" value="0.05" units="cm"/>
      <inkml:brushProperty name="height" value="0.05" units="cm"/>
    </inkml:brush>
  </inkml:definitions>
  <inkml:trace contextRef="#ctx0" brushRef="#br0">362 1 24575,'-1'6'0,"-1"0"0,1 0 0,-1 0 0,0 0 0,-1 0 0,1-1 0,-1 1 0,0-1 0,-1 1 0,1-1 0,-8 7 0,-2 6 0,-94 126 0,9-14 0,78-101 0,1 2 0,-22 47 0,36-67 0,1 0 0,0 1 0,1-1 0,0 1 0,0-1 0,1 1 0,1 0 0,0 0 0,1-1 0,0 1 0,0 0 0,2 0 0,-1 0 0,1 0 0,1-1 0,0 1 0,1-1 0,0 0 0,1 0 0,0 0 0,1-1 0,0 0 0,0 0 0,1 0 0,1-1 0,-1 0 0,2 0 0,-1-1 0,1 0 0,0 0 0,1-1 0,10 6 0,6 2 0,1-2 0,0 0 0,1-2 0,0-1 0,1-2 0,0 0 0,0-2 0,58 5 0,-49-10 0,-1-1 0,1-1 0,-1-2 0,1-2 0,-1-1 0,61-20 0,-81 21 0,-1-1 0,1-1 0,-1-1 0,-1 0 0,0-1 0,0 0 0,0-2 0,17-15 0,-24 18 0,0-1 0,0 0 0,-1 0 0,0-1 0,-1 0 0,0 0 0,0 0 0,-1-1 0,-1 0 0,0 0 0,0 0 0,-1-1 0,2-17 0,-1-2 0,-3-1 0,0 0 0,-2 0 0,-1 0 0,-2 1 0,-8-34 0,-3 4 0,-3 1 0,-28-64 0,17 64-1365,22 49-5461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7.041"/>
    </inkml:context>
    <inkml:brush xml:id="br0">
      <inkml:brushProperty name="width" value="0.05" units="cm"/>
      <inkml:brushProperty name="height" value="0.05" units="cm"/>
    </inkml:brush>
  </inkml:definitions>
  <inkml:trace contextRef="#ctx0" brushRef="#br0">1 80 24575,'0'-3'0,"3"0"0,6-1 0,6-2 0,5 0 0,8-2 0,5 1 0,6 1 0,4-1 0,5 0 0,-1 2 0,-3 2 0,-5-2 0,-7 0 0,-8 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57.367"/>
    </inkml:context>
    <inkml:brush xml:id="br0">
      <inkml:brushProperty name="width" value="0.05" units="cm"/>
      <inkml:brushProperty name="height" value="0.05" units="cm"/>
    </inkml:brush>
  </inkml:definitions>
  <inkml:trace contextRef="#ctx0" brushRef="#br0">0 11 24575,'0'-3'0,"3"-1"0,4 1 0,7 3 0,3 1 0,5 5 0,2 5 0,2 6 0,3 7 0,-1 6 0,-2 6 0,-6 6 0,-9 5 0,-12 2 0,-14 5 0,-6-6-8191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3.208"/>
    </inkml:context>
    <inkml:brush xml:id="br0">
      <inkml:brushProperty name="width" value="0.05" units="cm"/>
      <inkml:brushProperty name="height" value="0.05" units="cm"/>
    </inkml:brush>
  </inkml:definitions>
  <inkml:trace contextRef="#ctx0" brushRef="#br0">1 17 24575,'1'0'0,"0"0"0,0 0 0,0-1 0,1 1 0,-1-1 0,0 1 0,0-1 0,0 0 0,0 1 0,0-1 0,0 0 0,2-1 0,-3 1 0,0 1 0,1-1 0,-1 1 0,1-1 0,-1 1 0,1-1 0,-1 1 0,1-1 0,-1 1 0,1-1 0,-1 1 0,1 0 0,-1-1 0,1 1 0,0 0 0,-1 0 0,1 0 0,0-1 0,-1 1 0,1 0 0,0 0 0,-1 0 0,1 0 0,0 0 0,-1 0 0,1 0 0,0 0 0,-1 0 0,1 0 0,-1 1 0,1-1 0,0 0 0,-1 0 0,1 1 0,0-1 0,-1 0 0,1 1 0,-1-1 0,1 0 0,-1 1 0,1-1 0,-1 1 0,1-1 0,-1 1 0,0-1 0,1 2 0,4 7 0,-1 0 0,0 0 0,0 1 0,-1-1 0,-1 1 0,0 0 0,2 17 0,1 5 0,186 1099 0,-186-1100-1365,-3-8-5461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3.529"/>
    </inkml:context>
    <inkml:brush xml:id="br0">
      <inkml:brushProperty name="width" value="0.05" units="cm"/>
      <inkml:brushProperty name="height" value="0.05" units="cm"/>
    </inkml:brush>
  </inkml:definitions>
  <inkml:trace contextRef="#ctx0" brushRef="#br0">13 1 24575,'-1'0'0,"1"0"0,0 0 0,-1 0 0,1 0 0,-1 0 0,1 0 0,0 0 0,-1 0 0,1 0 0,-1 0 0,1 0 0,0 0 0,-1 0 0,1 0 0,-1 0 0,1 0 0,0 0 0,-1 1 0,1-1 0,0 0 0,-1 0 0,1 0 0,0 1 0,-1-1 0,1 0 0,0 0 0,-1 1 0,1-1 0,0 0 0,0 1 0,-1-1 0,1 0 0,0 1 0,0-1 0,0 0 0,0 1 0,-1-1 0,1 1 0,0-1 0,0 1 0,1 0 0,-1 1 0,1-1 0,-1 1 0,1-1 0,0 1 0,-1-1 0,1 0 0,0 1 0,0-1 0,2 2 0,31 27 0,-21-21 0,0-1 0,0 0 0,1-1 0,0-1 0,0 0 0,1-1 0,0 0 0,0-1 0,0-1 0,0 0 0,25 0 0,-22-2 0,0-2 0,0 0 0,1-1 0,-1 0 0,0-2 0,-1 0 0,1-1 0,-1 0 0,25-13 0,-20 3 342,-20 9-684,-15 5-1023,-1 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3.997"/>
    </inkml:context>
    <inkml:brush xml:id="br0">
      <inkml:brushProperty name="width" value="0.05" units="cm"/>
      <inkml:brushProperty name="height" value="0.05" units="cm"/>
    </inkml:brush>
  </inkml:definitions>
  <inkml:trace contextRef="#ctx0" brushRef="#br0">40 1 24575,'-3'0'0,"-1"3"0,0 3 0,1 8 0,1 3 0,0 5 0,2 8 0,-1 4 0,1 5 0,1 4 0,-1 2 0,-3-2 0,0 0 0,-1-1 0,-2-4 0,0-10-8191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4.323"/>
    </inkml:context>
    <inkml:brush xml:id="br0">
      <inkml:brushProperty name="width" value="0.05" units="cm"/>
      <inkml:brushProperty name="height" value="0.05" units="cm"/>
    </inkml:brush>
  </inkml:definitions>
  <inkml:trace contextRef="#ctx0" brushRef="#br0">20 38 24575,'0'-3'0,"3"-4"0,0-4 0,4 1 0,0 4 0,-4 9 0,-3 7 0,-4 8 0,-1 3 0,0 4 0,-2 4 0,0 3 0,1-2 0,2 1 0,2-3 0,0-3 0,2-3 0,0-5-8191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4.697"/>
    </inkml:context>
    <inkml:brush xml:id="br0">
      <inkml:brushProperty name="width" value="0.05" units="cm"/>
      <inkml:brushProperty name="height" value="0.05" units="cm"/>
    </inkml:brush>
  </inkml:definitions>
  <inkml:trace contextRef="#ctx0" brushRef="#br0">0 292 24575,'22'-51'0,"-17"38"0,1 0 0,-1 0 0,2 1 0,12-19 0,-19 31 0,0-1 0,1 1 0,-1-1 0,0 1 0,1-1 0,-1 0 0,1 1 0,-1 0 0,1-1 0,-1 1 0,1-1 0,-1 1 0,1 0 0,-1-1 0,1 1 0,0 0 0,-1 0 0,1-1 0,-1 1 0,1 0 0,0 0 0,-1 0 0,2 0 0,-2 0 0,1 0 0,-1 1 0,1-1 0,-1 0 0,1 1 0,-1-1 0,1 1 0,-1-1 0,0 1 0,1-1 0,-1 1 0,0-1 0,1 1 0,-1-1 0,0 1 0,0-1 0,1 1 0,-1-1 0,0 1 0,0 0 0,4 39 0,-4-33 0,1 5 0,0 0 0,1 0 0,1 0 0,0 0 0,0 0 0,1-1 0,1 0 0,0 1 0,0-2 0,12 19 0,-14-25 0,1 0 0,-1 0 0,1 0 0,0 0 0,0 0 0,0-1 0,0 1 0,1-1 0,-1-1 0,1 1 0,0 0 0,0-1 0,0 0 0,0 0 0,0-1 0,0 1 0,1-1 0,-1 0 0,0-1 0,1 1 0,-1-1 0,1 0 0,-1 0 0,1-1 0,-1 0 0,8-1 0,-2-2 0,0 0 0,0 0 0,0-1 0,-1 0 0,1-1 0,-1 0 0,-1-1 0,1 0 0,-1-1 0,0 0 0,-1 0 0,0-1 0,0 0 0,13-19 0,-9 9 0,-1-1 0,-1 1 0,-1-2 0,0 1 0,-2-1 0,0 0 0,4-24 0,-10 40 0,6-40 0,-7 41 0,0 1 0,0-1 0,0 1 0,0-1 0,-1 1 0,1-1 0,-1 1 0,0 0 0,0-1 0,-2-4 0,-5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2.810"/>
    </inkml:context>
    <inkml:brush xml:id="br0">
      <inkml:brushProperty name="width" value="0.05" units="cm"/>
      <inkml:brushProperty name="height" value="0.05" units="cm"/>
    </inkml:brush>
  </inkml:definitions>
  <inkml:trace contextRef="#ctx0" brushRef="#br0">1 1 24575,'3'2'0,"3"2"0,5 3 0,2 2 0,2 1 0,2 0 0,4 3 0,0 1 0,4 2 0,-1-3 0,2 0 0,-3-2-8191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7.405"/>
    </inkml:context>
    <inkml:brush xml:id="br0">
      <inkml:brushProperty name="width" value="0.05" units="cm"/>
      <inkml:brushProperty name="height" value="0.05" units="cm"/>
    </inkml:brush>
  </inkml:definitions>
  <inkml:trace contextRef="#ctx0" brushRef="#br0">362 34 24575,'0'-30'0,"0"26"0,0 20 0,-3 66 0,-3 1 0,-20 93 0,-49 161 0,58-268 0,-66 236 0,-2 3 0,28 4 0,52-275 0,2 0 0,2 0 0,1 1 0,8 57 0,-5-81 0,0 0 0,0-1 0,1 0 0,1 0 0,0 0 0,1 0 0,0-1 0,1 0 0,0 0 0,1-1 0,1 0 0,-1 0 0,2-1 0,-1 0 0,19 13 0,-5-7 0,0-1 0,1-2 0,1 0 0,0-2 0,1-1 0,0-1 0,47 10 0,15-3 0,94 5 0,719 19-3724,-697-35 2952,2558 78-5331,-2645-79 6317,340-2 3614,-445-2-3459,0-1-1,-1 0 1,1-1-1,-1 0 1,0-1-1,0 0 1,18-7-1,-28 9-303,0 0 0,1 0 0,-1 1 0,0-1-1,0 0 1,1 0 0,-1 0 0,0 0 0,0 0 0,0-1 0,0 1-1,-1 0 1,1 0 0,0-1 0,0 1 0,-1 0 0,1-1 0,-1 1 0,1-1-1,-1 1 1,0-1 0,1 1 0,-1-1 0,0 1 0,0-1 0,0 1 0,0-1-1,0 1 1,-1-3 0,0-1-136,-1-1 0,0 1 0,0 0-1,-1 1 1,1-1 0,-6-7 0,-17-22-5959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8.227"/>
    </inkml:context>
    <inkml:brush xml:id="br0">
      <inkml:brushProperty name="width" value="0.05" units="cm"/>
      <inkml:brushProperty name="height" value="0.05" units="cm"/>
    </inkml:brush>
  </inkml:definitions>
  <inkml:trace contextRef="#ctx0" brushRef="#br0">1 16 24575,'0'-1'0,"0"1"0,1-1 0,-1 0 0,0 1 0,1-1 0,-1 1 0,1-1 0,-1 1 0,1-1 0,-1 1 0,1-1 0,0 1 0,-1-1 0,1 1 0,-1 0 0,1-1 0,0 1 0,-1 0 0,1 0 0,0-1 0,-1 1 0,1 0 0,0 0 0,0 0 0,1 0 0,23-3 0,-21 3 0,65-3 0,99 11 0,-104-4 0,1775 121-3367,-283-18-1415,-1-22 2624,-1269-78 3654,-44-1 3920,-240-6-5305,-1 0 0,1 0 0,0 0 0,0 0 0,-1 0 0,1 0 0,0 1 0,0-1 0,-1 1 0,1-1 0,0 1 0,-1 0 0,1 0 0,-1-1 0,3 3 0,-4-2-40,1 0-1,-1 0 1,1 0 0,-1 1-1,1-1 1,-1 0 0,0 0-1,0 1 1,0-1 0,0 0-1,0 0 1,0 1 0,0-1 0,0 0-1,0 0 1,0 1 0,-1-1-1,1 0 1,0 0 0,-2 2-1,-4 24-15,0 0-1,-4 54 0,7 58-67,3-60-2,-42 510 15,0 22 0,57-1 0,-14-602 0,-1-2 0,0-1 0,1 0 0,-2 1 0,1-1 0,-2 8 0,2-12 0,-1 1 0,1-1 0,-1 0 0,0 1 0,1-1 0,-1 0 0,0 0 0,0 0 0,1 1 0,-1-1 0,0 0 0,0 0 0,0 0 0,0 0 0,-1-1 0,1 1 0,0 0 0,0 0 0,-1-1 0,1 1 0,0-1 0,0 1 0,-1-1 0,1 1 0,-2-1 0,-20 3 0,0-1 0,0-1 0,-40-5 0,8 2 0,-291-2 338,-44 0-2041,282 0-5123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8.934"/>
    </inkml:context>
    <inkml:brush xml:id="br0">
      <inkml:brushProperty name="width" value="0.05" units="cm"/>
      <inkml:brushProperty name="height" value="0.05" units="cm"/>
    </inkml:brush>
  </inkml:definitions>
  <inkml:trace contextRef="#ctx0" brushRef="#br0">18 4 24575,'0'-2'0,"0"1"0,0 4 0,0 4 0,0 7 0,0 4 0,0 8 0,0 5 0,-3 3 0,-1 4 0,1 2 0,0 0 0,1-1 0,0-2 0,2-4 0,-1-4 0,1-5 0,1-6-8191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9.339"/>
    </inkml:context>
    <inkml:brush xml:id="br0">
      <inkml:brushProperty name="width" value="0.05" units="cm"/>
      <inkml:brushProperty name="height" value="0.05" units="cm"/>
    </inkml:brush>
  </inkml:definitions>
  <inkml:trace contextRef="#ctx0" brushRef="#br0">53 9 24575,'-6'8'0,"0"0"0,1 1 0,1 0 0,-1-1 0,1 2 0,1-1 0,0 0 0,0 1 0,-2 14 0,4-15 0,-1 1 0,1-1 0,0 1 0,1-1 0,0 1 0,1-1 0,0 1 0,0-1 0,1 0 0,0 1 0,5 11 0,-5-16 0,0 0 0,0-1 0,1 1 0,0-1 0,-1 0 0,1 1 0,1-1 0,-1-1 0,1 1 0,-1 0 0,1-1 0,0 0 0,0 0 0,1 0 0,-1 0 0,0-1 0,1 0 0,0 0 0,-1 0 0,1 0 0,0-1 0,10 2 0,-10-2 0,-1-1 0,0 0 0,1 0 0,-1 0 0,1 0 0,-1-1 0,1 0 0,-1 0 0,0 0 0,0 0 0,1-1 0,-1 0 0,0 0 0,5-3 0,-3 1 0,0-1 0,0 1 0,-1-1 0,0 0 0,0-1 0,0 1 0,-1-1 0,6-9 0,-4 5 0,-1 0 0,0 0 0,-1-1 0,0 0 0,-1 0 0,0 0 0,0 0 0,-1 0 0,-1 0 0,0-1 0,0-14 0,-2 22 0,1 0 0,-1-1 0,0 1 0,0 0 0,0 0 0,0 0 0,-1 1 0,1-1 0,-1 0 0,0 0 0,0 1 0,-1-1 0,1 1 0,-1 0 0,0 0 0,-4-4 0,3 3 0,-1 1 0,0 0 0,0 0 0,0 0 0,0 1 0,0-1 0,-1 1 0,1 1 0,-1-1 0,-10-1 0,7 2 0,-1 0 0,1 0 0,-1 1 0,1 1 0,-1 0 0,1 0 0,0 1 0,-1 0 0,1 0 0,0 1 0,0 0 0,1 1 0,-1 0 0,-12 8 0,8 0-1365,4 0-5461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29.711"/>
    </inkml:context>
    <inkml:brush xml:id="br0">
      <inkml:brushProperty name="width" value="0.05" units="cm"/>
      <inkml:brushProperty name="height" value="0.05" units="cm"/>
    </inkml:brush>
  </inkml:definitions>
  <inkml:trace contextRef="#ctx0" brushRef="#br0">50 14 24575,'17'-6'0,"-14"2"0,-11 1 0,6 3 0,0 0 0,1 0 0,-1 0 0,0 1 0,0-1 0,1 1 0,-1-1 0,0 1 0,1 0 0,-1-1 0,1 1 0,-1 0 0,1 0 0,-1 0 0,1 0 0,-1 1 0,1-1 0,0 0 0,0 1 0,0-1 0,0 0 0,0 1 0,0-1 0,-1 3 0,-2 2 0,1 1 0,0 0 0,0 0 0,-3 9 0,5-10 0,-1 1 0,1-1 0,0 0 0,1 1 0,0-1 0,0 0 0,0 1 0,1-1 0,0 1 0,0-1 0,0 0 0,1 0 0,0 0 0,0 0 0,1 0 0,0 0 0,0 0 0,0-1 0,4 6 0,-4-7 0,0-1 0,0 1 0,1-1 0,-1 0 0,1 0 0,0 0 0,0 0 0,0 0 0,0-1 0,0 0 0,1 0 0,-1 0 0,1 0 0,-1-1 0,1 0 0,0 0 0,-1 0 0,1 0 0,0-1 0,0 0 0,0 0 0,-1 0 0,1-1 0,0 1 0,0-1 0,5-2 0,-7 2 0,1 0 0,0-1 0,-1 1 0,1-1 0,-1 0 0,1 0 0,-1 0 0,0-1 0,0 1 0,0-1 0,0 0 0,0 1 0,-1-1 0,1-1 0,-1 1 0,4-5 0,-4 2 0,1 1 0,-1-1 0,0 1 0,0-1 0,-1 0 0,1 0 0,-1 0 0,-1 1 0,1-1 0,-1-10 0,0 10 0,-1 1 0,0-1 0,0 0 0,0 1 0,-1-1 0,1 1 0,-1-1 0,-1 1 0,1 0 0,-1 0 0,-3-5 0,4 7 0,-1 0 0,1 0 0,-1 0 0,0 0 0,1 1 0,-1-1 0,-1 1 0,1 0 0,0 0 0,0 0 0,-1 0 0,1 1 0,-1-1 0,0 1 0,1 0 0,-1 0 0,-4-1 0,3 2-151,0-1-1,-1 1 0,1 0 0,0 0 1,0 0-1,0 1 0,0-1 1,-6 3-1,0 1-6674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0.016"/>
    </inkml:context>
    <inkml:brush xml:id="br0">
      <inkml:brushProperty name="width" value="0.05" units="cm"/>
      <inkml:brushProperty name="height" value="0.05" units="cm"/>
    </inkml:brush>
  </inkml:definitions>
  <inkml:trace contextRef="#ctx0" brushRef="#br0">0 53 24575,'2'-5'0,"0"0"0,0 1 0,1-1 0,-1 0 0,1 1 0,0 0 0,0-1 0,6-4 0,-9 8 0,0 1 0,1 0 0,-1-1 0,0 1 0,0-1 0,1 1 0,-1 0 0,0-1 0,1 1 0,-1 0 0,1 0 0,-1-1 0,1 1 0,-1 0 0,0 0 0,1-1 0,-1 1 0,1 0 0,-1 0 0,1 0 0,-1 0 0,1 0 0,-1 0 0,1 0 0,-1 0 0,1 0 0,-1 0 0,1 0 0,-1 0 0,1 0 0,0 0 0,0 1 0,-1 0 0,1 0 0,0-1 0,-1 1 0,1 0 0,-1 0 0,1 0 0,-1 0 0,1 0 0,-1 0 0,0 0 0,1 0 0,-1 0 0,0 1 0,3 41 0,-3-39 0,-1 328-1365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7.074"/>
    </inkml:context>
    <inkml:brush xml:id="br0">
      <inkml:brushProperty name="width" value="0.05" units="cm"/>
      <inkml:brushProperty name="height" value="0.05" units="cm"/>
    </inkml:brush>
  </inkml:definitions>
  <inkml:trace contextRef="#ctx0" brushRef="#br0">1 24 24575,'0'-1'0,"0"0"0,0 0 0,0 0 0,0 0 0,0 0 0,0 1 0,0-1 0,0 0 0,0 0 0,1 0 0,-1 0 0,0 1 0,0-1 0,1 0 0,-1 0 0,1 0 0,-1 1 0,0-1 0,1 0 0,0 1 0,-1-1 0,1 0 0,-1 1 0,1-1 0,0 1 0,-1-1 0,1 1 0,0-1 0,0 1 0,-1-1 0,1 1 0,0 0 0,1-1 0,-1 1 0,0 0 0,0 1 0,-1-1 0,1 0 0,0 1 0,0-1 0,0 1 0,0-1 0,0 1 0,-1-1 0,1 1 0,0-1 0,0 1 0,-1 0 0,1 0 0,0-1 0,-1 1 0,1 0 0,-1 0 0,1 0 0,-1-1 0,0 1 0,1 0 0,-1 0 0,0 0 0,1 0 0,-1 0 0,0 0 0,0 0 0,0 1 0,2 19 57,0 0 0,-2 0 0,-1 1 0,0-1 0,-6 26-1,4-27-340,0 1 0,1-1-1,1 1 1,2 0-1,3 33 1,0-37-6542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7.474"/>
    </inkml:context>
    <inkml:brush xml:id="br0">
      <inkml:brushProperty name="width" value="0.05" units="cm"/>
      <inkml:brushProperty name="height" value="0.05" units="cm"/>
    </inkml:brush>
  </inkml:definitions>
  <inkml:trace contextRef="#ctx0" brushRef="#br0">84 91 24575,'-3'-27'0,"-3"18"0,5 9 0,0 0 0,1 0 0,-1 1 0,1-1 0,-1 0 0,1 0 0,-1 0 0,1 1 0,-1-1 0,1 0 0,-1 0 0,1 1 0,-1-1 0,1 0 0,-1 1 0,1-1 0,-1 1 0,1-1 0,0 0 0,-1 1 0,1-1 0,0 1 0,-1 0 0,-7 11 0,0 0 0,1 1 0,1-1 0,0 1 0,0 1 0,2-1 0,-7 28 0,9-31 0,0 0 0,1 0 0,0 0 0,0 0 0,1 0 0,1 0 0,0 0 0,0 0 0,1 0 0,0 0 0,1-1 0,4 12 0,-5-17 0,-1 0 0,1-1 0,0 1 0,0-1 0,1 0 0,-1 0 0,1 0 0,0 0 0,0 0 0,0 0 0,0-1 0,0 1 0,0-1 0,1 0 0,-1 0 0,1 0 0,-1-1 0,1 1 0,0-1 0,4 2 0,-3-3 0,-1 1 0,1-1 0,-1 0 0,1 0 0,-1-1 0,1 1 0,-1-1 0,1 0 0,-1 0 0,1-1 0,-1 1 0,0-1 0,0 0 0,0 0 0,0 0 0,0-1 0,5-4 0,3-3 0,-1-1 0,0 0 0,0-1 0,-1 0 0,-1-1 0,0 0 0,-1-1 0,12-25 0,-13 22 0,0-1 0,0 0 0,-2 0 0,0-1 0,-2 1 0,4-37 0,-7 52 0,0 1 0,0-1 0,0 1 0,0-1 0,0 1 0,0 0 0,-1-1 0,1 1 0,-1-1 0,0 1 0,1 0 0,-1 0 0,0-1 0,0 1 0,-1 0 0,1 0 0,0 0 0,-1 0 0,1 0 0,-1 0 0,0 1 0,0-1 0,0 0 0,1 1 0,-1 0 0,-1-1 0,-1 0 0,-2 0 0,1 0 0,-1 1 0,0 0 0,1 0 0,-1 1 0,0-1 0,0 1 0,1 0 0,-1 1 0,-9 1 0,11-1-105,0 0 0,-1 0 0,1 0 0,0 1 0,0-1 0,0 1 0,0 0 0,0 1 0,1-1 0,-1 0 0,1 1 0,-6 6 0,1 0-6721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7.796"/>
    </inkml:context>
    <inkml:brush xml:id="br0">
      <inkml:brushProperty name="width" value="0.05" units="cm"/>
      <inkml:brushProperty name="height" value="0.05" units="cm"/>
    </inkml:brush>
  </inkml:definitions>
  <inkml:trace contextRef="#ctx0" brushRef="#br0">1 0 24575,'0'3'0,"3"1"0,3-3 0,2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8.108"/>
    </inkml:context>
    <inkml:brush xml:id="br0">
      <inkml:brushProperty name="width" value="0.05" units="cm"/>
      <inkml:brushProperty name="height" value="0.05" units="cm"/>
    </inkml:brush>
  </inkml:definitions>
  <inkml:trace contextRef="#ctx0" brushRef="#br0">1 0 24575,'3'0'0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3.120"/>
    </inkml:context>
    <inkml:brush xml:id="br0">
      <inkml:brushProperty name="width" value="0.05" units="cm"/>
      <inkml:brushProperty name="height" value="0.05" units="cm"/>
    </inkml:brush>
  </inkml:definitions>
  <inkml:trace contextRef="#ctx0" brushRef="#br0">328 0 24575,'0'3'0,"-3"1"0,-4 3 0,-3-1 0,-7 3 0,-2-1 0,-5 1 0,0 3 0,-2 1 0,-3-1 0,1 0 0,-1 1 0,2 2 0,0-3 0,4 0 0,4-2 0,4-2-8191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8.459"/>
    </inkml:context>
    <inkml:brush xml:id="br0">
      <inkml:brushProperty name="width" value="0.05" units="cm"/>
      <inkml:brushProperty name="height" value="0.05" units="cm"/>
    </inkml:brush>
  </inkml:definitions>
  <inkml:trace contextRef="#ctx0" brushRef="#br0">120 21 24575,'0'-2'0,"0"1"0,0 0 0,0 0 0,0 0 0,0 0 0,-1 0 0,1 0 0,0-1 0,0 1 0,-1 0 0,1 0 0,-1 0 0,1 0 0,-2-1 0,2 2 0,0 0 0,0-1 0,-1 1 0,1 0 0,0 0 0,-1-1 0,1 1 0,0 0 0,-1 0 0,1 0 0,-1 0 0,1 0 0,0 0 0,-1 0 0,1 0 0,-1-1 0,1 1 0,0 0 0,-1 1 0,1-1 0,0 0 0,-1 0 0,1 0 0,-1 0 0,1 0 0,-1 0 0,-1 2 0,0-1 0,0 0 0,0 0 0,1 1 0,-1-1 0,0 1 0,1-1 0,-1 1 0,1 0 0,0 0 0,-1-1 0,0 4 0,-7 11 0,-6 10 0,2 1 0,1 0 0,-12 38 0,22-59 0,0 0 0,0 1 0,1-1 0,0 1 0,0 0 0,1-1 0,0 1 0,0-1 0,0 1 0,1 0 0,0-1 0,0 1 0,1-1 0,0 1 0,0-1 0,1 0 0,-1 0 0,1 0 0,0 0 0,8 10 0,-9-13 0,1-1 0,-1 1 0,1 0 0,-1-1 0,1 0 0,0 1 0,0-1 0,0 0 0,1-1 0,-1 1 0,0 0 0,1-1 0,-1 0 0,1 0 0,-1 0 0,1 0 0,-1 0 0,1-1 0,0 0 0,-1 0 0,1 0 0,0 0 0,-1 0 0,1-1 0,0 1 0,-1-1 0,1 0 0,-1 0 0,1-1 0,-1 1 0,7-4 0,-2 0 0,-1 0 0,0 0 0,0-1 0,0 0 0,0 0 0,-1 0 0,0-1 0,0 0 0,-1 0 0,0-1 0,0 1 0,3-10 0,-3 8 0,-2 0 0,1-1 0,-1 1 0,-1-1 0,1 0 0,-2 0 0,1 0 0,-2 0 0,1 0 0,-1 0 0,-1 0 0,-1-12 0,1 17 0,-1 0 0,1 0 0,-1 0 0,0 0 0,0 0 0,0 1 0,-1-1 0,0 1 0,0-1 0,0 1 0,0 0 0,-1 0 0,1 0 0,-1 1 0,0-1 0,0 1 0,0 0 0,-1 0 0,1 0 0,-1 1 0,0 0 0,0-1 0,1 2 0,-1-1 0,-6-1 0,8 2-170,0 1-1,0-1 0,-1 1 1,1-1-1,0 1 0,-1 0 1,-5 1-1,-3 2-6655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8.788"/>
    </inkml:context>
    <inkml:brush xml:id="br0">
      <inkml:brushProperty name="width" value="0.05" units="cm"/>
      <inkml:brushProperty name="height" value="0.05" units="cm"/>
    </inkml:brush>
  </inkml:definitions>
  <inkml:trace contextRef="#ctx0" brushRef="#br0">0 0 24575,'3'0'0,"1"3"0,0 4 0,2 4 0,0 2 0,-1 5 0,1 3 0,0 3 0,2 4 0,0-1 0,0 2 0,0-2 0,-1-3 0,0-1 0,-1-6-8191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9.198"/>
    </inkml:context>
    <inkml:brush xml:id="br0">
      <inkml:brushProperty name="width" value="0.05" units="cm"/>
      <inkml:brushProperty name="height" value="0.05" units="cm"/>
    </inkml:brush>
  </inkml:definitions>
  <inkml:trace contextRef="#ctx0" brushRef="#br0">50 170 24575,'-1'-1'0,"1"1"0,0-1 0,0 0 0,0 1 0,0-1 0,0 0 0,0 1 0,0-1 0,0 0 0,0 1 0,0-1 0,0 0 0,1 1 0,-1-1 0,0 0 0,0 1 0,1-1 0,-1 0 0,0 1 0,1-1 0,-1 1 0,1-1 0,-1 1 0,1-1 0,-1 1 0,1-1 0,0 0 0,0 2 0,-1-1 0,1 0 0,-1 1 0,1-1 0,-1 1 0,1 0 0,-1-1 0,1 1 0,-1-1 0,1 1 0,-1-1 0,1 1 0,-1 0 0,0-1 0,0 1 0,1 0 0,-1 0 0,0-1 0,0 1 0,0 0 0,0 0 0,0-1 0,1 1 0,-2 0 0,1 0 0,2 21 0,-2-1 0,0 1 0,-2 0 0,0-1 0,-1 0 0,-1 0 0,-1 0 0,-1 0 0,-1 0 0,-10 19 0,17-39 0,0-1 0,0 1 0,-1 0 0,1 0 0,0-1 0,-1 1 0,1 0 0,0-1 0,-1 1 0,1 0 0,-1-1 0,1 1 0,-1-1 0,1 1 0,-1-1 0,1 1 0,-1-1 0,0 1 0,1-1 0,-1 1 0,0-1 0,1 0 0,-1 1 0,0-1 0,0 0 0,0 1 0,0-2 0,1 0 0,-1 0 0,1 1 0,-1-1 0,1 0 0,-1 0 0,1 1 0,0-1 0,-1 0 0,1 0 0,0 0 0,0 0 0,0 0 0,-1 0 0,1 0 0,0 1 0,0-1 0,0 0 0,1 0 0,-1 0 0,0 0 0,0 0 0,1-1 0,2-14 0,0 0 0,2 0 0,0 0 0,1 1 0,11-22 0,46-73 0,-54 95 0,-6 11 0,58-87 0,-54 82 0,0 1 0,0 0 0,1 1 0,-1 0 0,2 0 0,-1 0 0,19-10 0,-24 16 0,-1-1 0,1 1 0,0 0 0,-1 0 0,1 1 0,0-1 0,-1 1 0,1-1 0,0 1 0,0 0 0,0 0 0,-1 0 0,1 0 0,0 0 0,0 1 0,-1-1 0,1 1 0,0 0 0,-1 0 0,1 0 0,-1 0 0,1 0 0,-1 1 0,1-1 0,-1 1 0,0 0 0,0-1 0,0 1 0,0 0 0,0 0 0,0 0 0,0 1 0,2 3 0,2 4 0,0 1 0,0-1 0,-1 1 0,-1 0 0,0 0 0,4 19 0,22 180-30,-24-143-1305,-3-41-5491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39.838"/>
    </inkml:context>
    <inkml:brush xml:id="br0">
      <inkml:brushProperty name="width" value="0.05" units="cm"/>
      <inkml:brushProperty name="height" value="0.05" units="cm"/>
    </inkml:brush>
  </inkml:definitions>
  <inkml:trace contextRef="#ctx0" brushRef="#br0">26 96 24575,'-2'0'0,"0"0"0,1 0 0,-1 0 0,0 0 0,1-1 0,-1 1 0,0-1 0,1 1 0,-1-1 0,1 1 0,-1-1 0,-2-2 0,4 3 0,0 0 0,-1 0 0,1 0 0,0 0 0,0 0 0,0 0 0,0 0 0,0 0 0,0-1 0,0 1 0,0 0 0,0 0 0,0 0 0,0 0 0,0 0 0,0 0 0,0-1 0,-1 1 0,1 0 0,0 0 0,0 0 0,0 0 0,0 0 0,1 0 0,-1-1 0,0 1 0,0 0 0,0 0 0,0 0 0,0 0 0,0 0 0,0 0 0,0-1 0,0 1 0,0 0 0,0 0 0,0 0 0,0 0 0,0 0 0,0 0 0,1 0 0,-1 0 0,0-1 0,0 1 0,0 0 0,0 0 0,15-4 0,16 1 0,60-5 0,149-33 0,-217 32 0,-19 7 0,0 0 0,-1 1 0,1-1 0,0 1 0,1 0 0,-1 0 0,6 0 0,-10 1 0,1 1 0,0-1 0,0 0 0,0 1 0,-1-1 0,1 1 0,0-1 0,-1 1 0,1-1 0,0 1 0,-1-1 0,1 1 0,-1 0 0,1-1 0,0 1 0,-1 0 0,0-1 0,1 1 0,-1 0 0,1 0 0,-1 0 0,0-1 0,0 1 0,0 0 0,1 0 0,-1 0 0,0 0 0,0-1 0,0 1 0,0 1 0,0 28 0,-4-9 0,0-1 0,-1 0 0,-13 33 0,6-17 0,81-117 0,-54 63 0,-4 3 0,2 0 0,-1 1 0,2 1 0,0 0 0,29-20 0,-43 32 0,1 0 0,0 1 0,0-1 0,0 1 0,0-1 0,0 1 0,0-1 0,0 1 0,1 0 0,-1-1 0,0 1 0,0 0 0,0 0 0,0 0 0,0 0 0,0 0 0,0 0 0,1 0 0,-1 0 0,0 1 0,0-1 0,0 0 0,0 1 0,1 0 0,-1 0 0,0 0 0,0 0 0,0 0 0,0 0 0,0 0 0,0 1 0,0-1 0,0 0 0,0 1 0,-1-1 0,1 1 0,-1-1 0,1 1 0,-1-1 0,1 3 0,0 7 0,0 1 0,0-1 0,-2 21 0,0-23 0,1-4 0,-1 2 0,1 0 0,0 0 0,0 0 0,1 0 0,0 0 0,2 7 0,-3-13 0,0 0 0,1 0 0,-1 0 0,1 0 0,-1 0 0,1 0 0,-1 0 0,1 0 0,0 0 0,-1-1 0,1 1 0,0 0 0,0 0 0,0-1 0,-1 1 0,1 0 0,0-1 0,0 1 0,1-1 0,0 1 0,0-1 0,-1 0 0,1 0 0,0 0 0,0 0 0,0 0 0,-1 0 0,1 0 0,0-1 0,-1 1 0,1 0 0,0-1 0,-1 0 0,1 1 0,2-3 0,10-5 0,-1 0 0,0-2 0,-1 1 0,0-2 0,14-14 0,-11 10 0,32-24 0,-46 38 0,0 0 0,0 1 0,0-1 0,0 0 0,0 1 0,0-1 0,0 1 0,0-1 0,0 1 0,0 0 0,0-1 0,0 1 0,0 0 0,0 0 0,0 0 0,0-1 0,1 1 0,-1 0 0,0 1 0,0-1 0,0 0 0,2 1 0,-2-1 0,0 1 0,0 0 0,0 0 0,-1-1 0,1 1 0,0 0 0,0 0 0,-1 0 0,1 0 0,0 0 0,-1 0 0,1 0 0,-1 0 0,0 1 0,1-1 0,-1 0 0,1 2 0,0 7 0,0 1 0,-1-1 0,-1 20 0,1-22 0,-4 31-1365,0-2-5461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3.865"/>
    </inkml:context>
    <inkml:brush xml:id="br0">
      <inkml:brushProperty name="width" value="0.05" units="cm"/>
      <inkml:brushProperty name="height" value="0.05" units="cm"/>
    </inkml:brush>
  </inkml:definitions>
  <inkml:trace contextRef="#ctx0" brushRef="#br0">1 0 24575,'1'1'0,"1"-1"0,-1 0 0,0 1 0,1 0 0,-1-1 0,0 1 0,0 0 0,1-1 0,-1 1 0,0 0 0,0 0 0,0 0 0,0 0 0,0 0 0,0 0 0,0 0 0,-1 1 0,1-1 0,1 2 0,13 28 0,-15-29 0,12 28 0,-2 1 0,-2 1 0,6 32 0,7 101 0,-18-138 0,31 536 0,-35 3 0,-2-260 0,2-211 0,0 0 0,14 141 0,-12-230 0,-1 0 0,1 0 0,0 1 0,1-1 0,-1 0 0,1 0 0,1 1 0,2 5 0,-1-9-1365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4.205"/>
    </inkml:context>
    <inkml:brush xml:id="br0">
      <inkml:brushProperty name="width" value="0.05" units="cm"/>
      <inkml:brushProperty name="height" value="0.05" units="cm"/>
    </inkml:brush>
  </inkml:definitions>
  <inkml:trace contextRef="#ctx0" brushRef="#br0">11 1 24575,'-3'0'0,"-1"3"0,0 4 0,4 0 0,5 3 0,1 2 0,3 2 0,2 4 0,6 2 0,3 4 0,3 0 0,1 2 0,2 0 0,-3-5-8191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2:44.511"/>
    </inkml:context>
    <inkml:brush xml:id="br0">
      <inkml:brushProperty name="width" value="0.05" units="cm"/>
      <inkml:brushProperty name="height" value="0.05" units="cm"/>
    </inkml:brush>
  </inkml:definitions>
  <inkml:trace contextRef="#ctx0" brushRef="#br0">321 0 24575,'-41'1'0,"-81"12"0,110-11-105,1 1 0,-1 1 0,1 0 0,0 0 0,1 1 0,-1 1 0,1-1 0,0 2 0,0-1 0,1 1 0,0 1 0,-16 17 0,18-17-6721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8.392"/>
    </inkml:context>
    <inkml:brush xml:id="br0">
      <inkml:brushProperty name="width" value="0.05" units="cm"/>
      <inkml:brushProperty name="height" value="0.05" units="cm"/>
    </inkml:brush>
  </inkml:definitions>
  <inkml:trace contextRef="#ctx0" brushRef="#br0">341 5604 24575,'0'-54'0,"-3"1"0,-10-65 0,-246-993 0,239 1029 0,3-1 0,-10-131 0,26 169 0,1 41 0,0 0 0,1 1 0,-1-1 0,1 1 0,0-1 0,0 1 0,0 0 0,0-1 0,1 1 0,1-4 0,-2 7 0,0-1 0,-1 1 0,1-1 0,0 1 0,-1-1 0,1 1 0,0-1 0,0 1 0,-1 0 0,1-1 0,0 1 0,0 0 0,0 0 0,0 0 0,-1-1 0,1 1 0,0 0 0,0 0 0,0 0 0,0 0 0,0 1 0,1-1 0,23 7 0,-10-3 0,36 0 0,0-1 0,1-2 0,65-9 0,-50 4 0,440-23-140,287-18-363,-4-39 197,-250-11 320,-375 57-110,195-73 1,-318 96 208,0-3-1,-1-1 1,0-2-1,41-30 1,-67 40-70,0 0 1,0-1-1,-2-1 0,1 0 1,-2-1-1,1-1 0,-2 0 1,0 0-1,-1-1 0,-1-1 1,0 1-1,9-28 0,-6 2-43,-3-1 0,-1 0 0,2-58 0,2-11 0,4-35 0,-5-154 0,-9-321 0,-32 2 0,9 267 0,21 244 0,18-134 0,-9 162 0,17-109 0,-23 177 183,-2 8-441,1 0 0,-2 0 0,1 0 0,-1 0 0,1-8 0,-3 3-6568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8.790"/>
    </inkml:context>
    <inkml:brush xml:id="br0">
      <inkml:brushProperty name="width" value="0.05" units="cm"/>
      <inkml:brushProperty name="height" value="0.05" units="cm"/>
    </inkml:brush>
  </inkml:definitions>
  <inkml:trace contextRef="#ctx0" brushRef="#br0">217 216 24575,'0'-15'0,"-1"-24"0,1 37 0,0-1 0,0 1 0,-1 0 0,0-1 0,1 1 0,-1 0 0,0 0 0,0-1 0,0 1 0,0 0 0,-1 0 0,1 0 0,-2-1 0,2 2 0,1 1 0,-1-1 0,0 1 0,0-1 0,0 1 0,0 0 0,0-1 0,0 1 0,0 0 0,0 0 0,1 0 0,-1-1 0,0 1 0,0 0 0,0 1 0,0-1 0,0 0 0,0 0 0,0 0 0,0 0 0,0 1 0,0-1 0,0 0 0,1 1 0,-1-1 0,0 1 0,0-1 0,0 1 0,1-1 0,-1 1 0,0 0 0,0 0 0,-25 25 0,25-25 0,-16 21 0,0 1 0,2 0 0,-16 32 0,-28 81 0,51-109 0,10-17 0,-2-10 0,1 0 0,-1 0 0,0 0 0,1 0 0,-1 0 0,1 0 0,-1 0 0,1 0 0,-1 0 0,1 0 0,-1 0 0,1 0 0,-1-1 0,0 1 0,1 0 0,-1 0 0,1 0 0,-1-1 0,1 1 0,-1 0 0,0 0 0,1-1 0,-1 1 0,0 0 0,1-1 0,14-13 0,0-1 0,-2 0 0,0-1 0,0 0 0,12-23 0,-2 5 0,32-51 0,-32 47 0,2 1 0,1 2 0,36-39 0,-58 70 0,0 1 0,0-1 0,0 1 0,0 0 0,0 0 0,1 0 0,-1 1 0,1 0 0,6-3 0,-9 5 0,0-1 0,0 1 0,0 0 0,0 0 0,0-1 0,0 1 0,0 1 0,0-1 0,0 0 0,0 0 0,0 1 0,0-1 0,0 1 0,0 0 0,0-1 0,-1 1 0,1 0 0,0 0 0,0 0 0,-1 0 0,1 0 0,-1 1 0,1-1 0,-1 1 0,1-1 0,1 4 0,5 5 0,-1 2 0,0-1 0,-1 1 0,9 21 0,14 57 0,-19-55 0,63 177-1365,-51-151-5461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05:23:29.226"/>
    </inkml:context>
    <inkml:brush xml:id="br0">
      <inkml:brushProperty name="width" value="0.05" units="cm"/>
      <inkml:brushProperty name="height" value="0.05" units="cm"/>
    </inkml:brush>
  </inkml:definitions>
  <inkml:trace contextRef="#ctx0" brushRef="#br0">0 61 24575,'1'-4'0,"-1"-1"0,1 1 0,0 0 0,0-1 0,1 1 0,-1 0 0,1 0 0,0 0 0,0 0 0,0 0 0,0 0 0,1 1 0,3-5 0,-6 8 0,1 1 0,-1-1 0,0 0 0,1 0 0,-1 0 0,1 1 0,-1-1 0,0 0 0,1 0 0,-1 1 0,0-1 0,1 0 0,-1 1 0,0-1 0,0 1 0,1-1 0,-1 0 0,0 1 0,0-1 0,0 0 0,1 1 0,-1-1 0,0 1 0,0-1 0,0 1 0,0-1 0,0 1 0,0-1 0,0 0 0,0 1 0,0-1 0,0 2 0,2 18 0,-2-20 0,0 193 333,2 41-2031,2-195-5128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9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950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75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83040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4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9.jpeg"/><Relationship Id="rId3" Type="http://schemas.openxmlformats.org/officeDocument/2006/relationships/image" Target="../media/image194.jpeg"/><Relationship Id="rId7" Type="http://schemas.openxmlformats.org/officeDocument/2006/relationships/image" Target="../media/image198.tiff"/><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197.tiff"/><Relationship Id="rId5" Type="http://schemas.openxmlformats.org/officeDocument/2006/relationships/image" Target="../media/image196.tiff"/><Relationship Id="rId4" Type="http://schemas.openxmlformats.org/officeDocument/2006/relationships/image" Target="../media/image195.tiff"/><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17" Type="http://schemas.openxmlformats.org/officeDocument/2006/relationships/image" Target="../media/image67.png"/><Relationship Id="rId299" Type="http://schemas.openxmlformats.org/officeDocument/2006/relationships/image" Target="../media/image157.png"/><Relationship Id="rId21" Type="http://schemas.openxmlformats.org/officeDocument/2006/relationships/image" Target="../media/image19.png"/><Relationship Id="rId63" Type="http://schemas.openxmlformats.org/officeDocument/2006/relationships/image" Target="../media/image40.png"/><Relationship Id="rId159" Type="http://schemas.openxmlformats.org/officeDocument/2006/relationships/image" Target="../media/image88.png"/><Relationship Id="rId324" Type="http://schemas.openxmlformats.org/officeDocument/2006/relationships/customXml" Target="../ink/ink164.xml"/><Relationship Id="rId366" Type="http://schemas.openxmlformats.org/officeDocument/2006/relationships/customXml" Target="../ink/ink185.xml"/><Relationship Id="rId170" Type="http://schemas.openxmlformats.org/officeDocument/2006/relationships/customXml" Target="../ink/ink86.xml"/><Relationship Id="rId226" Type="http://schemas.openxmlformats.org/officeDocument/2006/relationships/customXml" Target="../ink/ink115.xml"/><Relationship Id="rId268" Type="http://schemas.openxmlformats.org/officeDocument/2006/relationships/customXml" Target="../ink/ink136.xml"/><Relationship Id="rId32" Type="http://schemas.openxmlformats.org/officeDocument/2006/relationships/customXml" Target="../ink/ink17.xml"/><Relationship Id="rId74" Type="http://schemas.openxmlformats.org/officeDocument/2006/relationships/customXml" Target="../ink/ink38.xml"/><Relationship Id="rId128" Type="http://schemas.openxmlformats.org/officeDocument/2006/relationships/customXml" Target="../ink/ink65.xml"/><Relationship Id="rId335" Type="http://schemas.openxmlformats.org/officeDocument/2006/relationships/image" Target="../media/image175.png"/><Relationship Id="rId5" Type="http://schemas.openxmlformats.org/officeDocument/2006/relationships/image" Target="../media/image10.png"/><Relationship Id="rId181" Type="http://schemas.openxmlformats.org/officeDocument/2006/relationships/image" Target="../media/image98.png"/><Relationship Id="rId237" Type="http://schemas.openxmlformats.org/officeDocument/2006/relationships/image" Target="../media/image126.png"/><Relationship Id="rId279" Type="http://schemas.openxmlformats.org/officeDocument/2006/relationships/image" Target="../media/image147.png"/><Relationship Id="rId43" Type="http://schemas.openxmlformats.org/officeDocument/2006/relationships/image" Target="../media/image30.png"/><Relationship Id="rId139" Type="http://schemas.openxmlformats.org/officeDocument/2006/relationships/image" Target="../media/image78.png"/><Relationship Id="rId290" Type="http://schemas.openxmlformats.org/officeDocument/2006/relationships/customXml" Target="../ink/ink147.xml"/><Relationship Id="rId304" Type="http://schemas.openxmlformats.org/officeDocument/2006/relationships/customXml" Target="../ink/ink154.xml"/><Relationship Id="rId346" Type="http://schemas.openxmlformats.org/officeDocument/2006/relationships/customXml" Target="../ink/ink175.xml"/><Relationship Id="rId85" Type="http://schemas.openxmlformats.org/officeDocument/2006/relationships/image" Target="../media/image51.png"/><Relationship Id="rId150" Type="http://schemas.openxmlformats.org/officeDocument/2006/relationships/customXml" Target="../ink/ink76.xml"/><Relationship Id="rId192" Type="http://schemas.openxmlformats.org/officeDocument/2006/relationships/customXml" Target="../ink/ink98.xml"/><Relationship Id="rId206" Type="http://schemas.openxmlformats.org/officeDocument/2006/relationships/customXml" Target="../ink/ink105.xml"/><Relationship Id="rId248" Type="http://schemas.openxmlformats.org/officeDocument/2006/relationships/customXml" Target="../ink/ink126.xml"/><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65.png"/><Relationship Id="rId357" Type="http://schemas.openxmlformats.org/officeDocument/2006/relationships/image" Target="../media/image186.png"/><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89.png"/><Relationship Id="rId217" Type="http://schemas.openxmlformats.org/officeDocument/2006/relationships/image" Target="../media/image116.png"/><Relationship Id="rId259" Type="http://schemas.openxmlformats.org/officeDocument/2006/relationships/image" Target="../media/image137.png"/><Relationship Id="rId23" Type="http://schemas.openxmlformats.org/officeDocument/2006/relationships/image" Target="../media/image20.png"/><Relationship Id="rId119" Type="http://schemas.openxmlformats.org/officeDocument/2006/relationships/image" Target="../media/image68.png"/><Relationship Id="rId270" Type="http://schemas.openxmlformats.org/officeDocument/2006/relationships/customXml" Target="../ink/ink137.xml"/><Relationship Id="rId326" Type="http://schemas.openxmlformats.org/officeDocument/2006/relationships/customXml" Target="../ink/ink165.xml"/><Relationship Id="rId65" Type="http://schemas.openxmlformats.org/officeDocument/2006/relationships/image" Target="../media/image41.png"/><Relationship Id="rId130" Type="http://schemas.openxmlformats.org/officeDocument/2006/relationships/customXml" Target="../ink/ink66.xml"/><Relationship Id="rId368" Type="http://schemas.openxmlformats.org/officeDocument/2006/relationships/customXml" Target="../ink/ink186.xml"/><Relationship Id="rId172" Type="http://schemas.openxmlformats.org/officeDocument/2006/relationships/customXml" Target="../ink/ink87.xml"/><Relationship Id="rId228" Type="http://schemas.openxmlformats.org/officeDocument/2006/relationships/customXml" Target="../ink/ink116.xml"/><Relationship Id="rId281" Type="http://schemas.openxmlformats.org/officeDocument/2006/relationships/image" Target="../media/image148.png"/><Relationship Id="rId337" Type="http://schemas.openxmlformats.org/officeDocument/2006/relationships/image" Target="../media/image176.png"/><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79.png"/><Relationship Id="rId7" Type="http://schemas.openxmlformats.org/officeDocument/2006/relationships/image" Target="../media/image11.png"/><Relationship Id="rId183" Type="http://schemas.openxmlformats.org/officeDocument/2006/relationships/image" Target="../media/image99.png"/><Relationship Id="rId239" Type="http://schemas.openxmlformats.org/officeDocument/2006/relationships/image" Target="../media/image127.png"/><Relationship Id="rId250" Type="http://schemas.openxmlformats.org/officeDocument/2006/relationships/customXml" Target="../ink/ink127.xml"/><Relationship Id="rId292" Type="http://schemas.openxmlformats.org/officeDocument/2006/relationships/customXml" Target="../ink/ink148.xml"/><Relationship Id="rId306" Type="http://schemas.openxmlformats.org/officeDocument/2006/relationships/customXml" Target="../ink/ink155.xml"/><Relationship Id="rId45" Type="http://schemas.openxmlformats.org/officeDocument/2006/relationships/image" Target="../media/image31.png"/><Relationship Id="rId87" Type="http://schemas.openxmlformats.org/officeDocument/2006/relationships/image" Target="../media/image52.png"/><Relationship Id="rId110" Type="http://schemas.openxmlformats.org/officeDocument/2006/relationships/customXml" Target="../ink/ink56.xml"/><Relationship Id="rId348" Type="http://schemas.openxmlformats.org/officeDocument/2006/relationships/customXml" Target="../ink/ink176.xml"/><Relationship Id="rId152" Type="http://schemas.openxmlformats.org/officeDocument/2006/relationships/customXml" Target="../ink/ink77.xml"/><Relationship Id="rId194" Type="http://schemas.openxmlformats.org/officeDocument/2006/relationships/customXml" Target="../ink/ink99.xml"/><Relationship Id="rId208" Type="http://schemas.openxmlformats.org/officeDocument/2006/relationships/customXml" Target="../ink/ink106.xml"/><Relationship Id="rId261" Type="http://schemas.openxmlformats.org/officeDocument/2006/relationships/image" Target="../media/image138.png"/><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image" Target="../media/image166.png"/><Relationship Id="rId359" Type="http://schemas.openxmlformats.org/officeDocument/2006/relationships/image" Target="../media/image187.png"/><Relationship Id="rId98" Type="http://schemas.openxmlformats.org/officeDocument/2006/relationships/customXml" Target="../ink/ink50.xml"/><Relationship Id="rId121" Type="http://schemas.openxmlformats.org/officeDocument/2006/relationships/image" Target="../media/image69.png"/><Relationship Id="rId163" Type="http://schemas.openxmlformats.org/officeDocument/2006/relationships/image" Target="../media/image90.png"/><Relationship Id="rId219" Type="http://schemas.openxmlformats.org/officeDocument/2006/relationships/image" Target="../media/image117.png"/><Relationship Id="rId370" Type="http://schemas.openxmlformats.org/officeDocument/2006/relationships/customXml" Target="../ink/ink187.xml"/><Relationship Id="rId230" Type="http://schemas.openxmlformats.org/officeDocument/2006/relationships/customXml" Target="../ink/ink117.xml"/><Relationship Id="rId25" Type="http://schemas.openxmlformats.org/officeDocument/2006/relationships/image" Target="../media/image21.png"/><Relationship Id="rId67" Type="http://schemas.openxmlformats.org/officeDocument/2006/relationships/image" Target="../media/image42.png"/><Relationship Id="rId272" Type="http://schemas.openxmlformats.org/officeDocument/2006/relationships/customXml" Target="../ink/ink138.xml"/><Relationship Id="rId328" Type="http://schemas.openxmlformats.org/officeDocument/2006/relationships/customXml" Target="../ink/ink166.xml"/><Relationship Id="rId132" Type="http://schemas.openxmlformats.org/officeDocument/2006/relationships/customXml" Target="../ink/ink67.xml"/><Relationship Id="rId174" Type="http://schemas.openxmlformats.org/officeDocument/2006/relationships/customXml" Target="../ink/ink88.xml"/><Relationship Id="rId241" Type="http://schemas.openxmlformats.org/officeDocument/2006/relationships/image" Target="../media/image128.png"/><Relationship Id="rId15" Type="http://schemas.openxmlformats.org/officeDocument/2006/relationships/image" Target="../media/image15.png"/><Relationship Id="rId36" Type="http://schemas.openxmlformats.org/officeDocument/2006/relationships/customXml" Target="../ink/ink19.xml"/><Relationship Id="rId57" Type="http://schemas.openxmlformats.org/officeDocument/2006/relationships/image" Target="../media/image37.png"/><Relationship Id="rId262" Type="http://schemas.openxmlformats.org/officeDocument/2006/relationships/customXml" Target="../ink/ink133.xml"/><Relationship Id="rId283" Type="http://schemas.openxmlformats.org/officeDocument/2006/relationships/image" Target="../media/image149.png"/><Relationship Id="rId318" Type="http://schemas.openxmlformats.org/officeDocument/2006/relationships/customXml" Target="../ink/ink161.xml"/><Relationship Id="rId339" Type="http://schemas.openxmlformats.org/officeDocument/2006/relationships/image" Target="../media/image177.png"/><Relationship Id="rId78" Type="http://schemas.openxmlformats.org/officeDocument/2006/relationships/customXml" Target="../ink/ink40.xml"/><Relationship Id="rId99" Type="http://schemas.openxmlformats.org/officeDocument/2006/relationships/image" Target="../media/image58.png"/><Relationship Id="rId101" Type="http://schemas.openxmlformats.org/officeDocument/2006/relationships/image" Target="../media/image59.png"/><Relationship Id="rId122" Type="http://schemas.openxmlformats.org/officeDocument/2006/relationships/customXml" Target="../ink/ink62.xml"/><Relationship Id="rId143" Type="http://schemas.openxmlformats.org/officeDocument/2006/relationships/image" Target="../media/image80.png"/><Relationship Id="rId164" Type="http://schemas.openxmlformats.org/officeDocument/2006/relationships/customXml" Target="../ink/ink83.xml"/><Relationship Id="rId185" Type="http://schemas.openxmlformats.org/officeDocument/2006/relationships/image" Target="../media/image100.png"/><Relationship Id="rId350" Type="http://schemas.openxmlformats.org/officeDocument/2006/relationships/customXml" Target="../ink/ink177.xml"/><Relationship Id="rId371" Type="http://schemas.openxmlformats.org/officeDocument/2006/relationships/image" Target="../media/image193.png"/><Relationship Id="rId9" Type="http://schemas.openxmlformats.org/officeDocument/2006/relationships/image" Target="../media/image12.png"/><Relationship Id="rId210" Type="http://schemas.openxmlformats.org/officeDocument/2006/relationships/customXml" Target="../ink/ink107.xml"/><Relationship Id="rId26" Type="http://schemas.openxmlformats.org/officeDocument/2006/relationships/customXml" Target="../ink/ink14.xml"/><Relationship Id="rId231" Type="http://schemas.openxmlformats.org/officeDocument/2006/relationships/image" Target="../media/image123.png"/><Relationship Id="rId252" Type="http://schemas.openxmlformats.org/officeDocument/2006/relationships/customXml" Target="../ink/ink128.xml"/><Relationship Id="rId273" Type="http://schemas.openxmlformats.org/officeDocument/2006/relationships/image" Target="../media/image144.png"/><Relationship Id="rId294" Type="http://schemas.openxmlformats.org/officeDocument/2006/relationships/customXml" Target="../ink/ink149.xml"/><Relationship Id="rId308" Type="http://schemas.openxmlformats.org/officeDocument/2006/relationships/customXml" Target="../ink/ink156.xml"/><Relationship Id="rId329" Type="http://schemas.openxmlformats.org/officeDocument/2006/relationships/image" Target="../media/image172.png"/><Relationship Id="rId47" Type="http://schemas.openxmlformats.org/officeDocument/2006/relationships/image" Target="../media/image32.png"/><Relationship Id="rId68" Type="http://schemas.openxmlformats.org/officeDocument/2006/relationships/customXml" Target="../ink/ink35.xml"/><Relationship Id="rId89" Type="http://schemas.openxmlformats.org/officeDocument/2006/relationships/image" Target="../media/image53.png"/><Relationship Id="rId112" Type="http://schemas.openxmlformats.org/officeDocument/2006/relationships/customXml" Target="../ink/ink57.xml"/><Relationship Id="rId133" Type="http://schemas.openxmlformats.org/officeDocument/2006/relationships/image" Target="../media/image75.png"/><Relationship Id="rId154" Type="http://schemas.openxmlformats.org/officeDocument/2006/relationships/customXml" Target="../ink/ink78.xml"/><Relationship Id="rId175" Type="http://schemas.openxmlformats.org/officeDocument/2006/relationships/customXml" Target="../ink/ink89.xml"/><Relationship Id="rId340" Type="http://schemas.openxmlformats.org/officeDocument/2006/relationships/customXml" Target="../ink/ink172.xml"/><Relationship Id="rId361" Type="http://schemas.openxmlformats.org/officeDocument/2006/relationships/image" Target="../media/image188.png"/><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9.xml"/><Relationship Id="rId221" Type="http://schemas.openxmlformats.org/officeDocument/2006/relationships/image" Target="../media/image118.png"/><Relationship Id="rId242" Type="http://schemas.openxmlformats.org/officeDocument/2006/relationships/customXml" Target="../ink/ink123.xml"/><Relationship Id="rId263" Type="http://schemas.openxmlformats.org/officeDocument/2006/relationships/image" Target="../media/image139.png"/><Relationship Id="rId284" Type="http://schemas.openxmlformats.org/officeDocument/2006/relationships/customXml" Target="../ink/ink144.xml"/><Relationship Id="rId319" Type="http://schemas.openxmlformats.org/officeDocument/2006/relationships/image" Target="../media/image167.png"/><Relationship Id="rId37" Type="http://schemas.openxmlformats.org/officeDocument/2006/relationships/image" Target="../media/image27.png"/><Relationship Id="rId58" Type="http://schemas.openxmlformats.org/officeDocument/2006/relationships/customXml" Target="../ink/ink30.xml"/><Relationship Id="rId79" Type="http://schemas.openxmlformats.org/officeDocument/2006/relationships/image" Target="../media/image48.png"/><Relationship Id="rId102" Type="http://schemas.openxmlformats.org/officeDocument/2006/relationships/customXml" Target="../ink/ink52.xml"/><Relationship Id="rId123" Type="http://schemas.openxmlformats.org/officeDocument/2006/relationships/image" Target="../media/image70.png"/><Relationship Id="rId144" Type="http://schemas.openxmlformats.org/officeDocument/2006/relationships/customXml" Target="../ink/ink73.xml"/><Relationship Id="rId330" Type="http://schemas.openxmlformats.org/officeDocument/2006/relationships/customXml" Target="../ink/ink167.xml"/><Relationship Id="rId90" Type="http://schemas.openxmlformats.org/officeDocument/2006/relationships/customXml" Target="../ink/ink46.xml"/><Relationship Id="rId165" Type="http://schemas.openxmlformats.org/officeDocument/2006/relationships/image" Target="../media/image91.png"/><Relationship Id="rId186" Type="http://schemas.openxmlformats.org/officeDocument/2006/relationships/customXml" Target="../ink/ink95.xml"/><Relationship Id="rId351" Type="http://schemas.openxmlformats.org/officeDocument/2006/relationships/image" Target="../media/image183.png"/><Relationship Id="rId211" Type="http://schemas.openxmlformats.org/officeDocument/2006/relationships/image" Target="../media/image113.png"/><Relationship Id="rId232" Type="http://schemas.openxmlformats.org/officeDocument/2006/relationships/customXml" Target="../ink/ink118.xml"/><Relationship Id="rId253" Type="http://schemas.openxmlformats.org/officeDocument/2006/relationships/image" Target="../media/image134.png"/><Relationship Id="rId274" Type="http://schemas.openxmlformats.org/officeDocument/2006/relationships/customXml" Target="../ink/ink139.xml"/><Relationship Id="rId295" Type="http://schemas.openxmlformats.org/officeDocument/2006/relationships/image" Target="../media/image155.png"/><Relationship Id="rId309" Type="http://schemas.openxmlformats.org/officeDocument/2006/relationships/image" Target="../media/image162.png"/><Relationship Id="rId27" Type="http://schemas.openxmlformats.org/officeDocument/2006/relationships/image" Target="../media/image22.png"/><Relationship Id="rId48" Type="http://schemas.openxmlformats.org/officeDocument/2006/relationships/customXml" Target="../ink/ink25.xml"/><Relationship Id="rId69" Type="http://schemas.openxmlformats.org/officeDocument/2006/relationships/image" Target="../media/image43.png"/><Relationship Id="rId113" Type="http://schemas.openxmlformats.org/officeDocument/2006/relationships/image" Target="../media/image65.png"/><Relationship Id="rId134" Type="http://schemas.openxmlformats.org/officeDocument/2006/relationships/customXml" Target="../ink/ink68.xml"/><Relationship Id="rId320" Type="http://schemas.openxmlformats.org/officeDocument/2006/relationships/customXml" Target="../ink/ink162.xml"/><Relationship Id="rId80" Type="http://schemas.openxmlformats.org/officeDocument/2006/relationships/customXml" Target="../ink/ink41.xml"/><Relationship Id="rId155" Type="http://schemas.openxmlformats.org/officeDocument/2006/relationships/image" Target="../media/image86.png"/><Relationship Id="rId176" Type="http://schemas.openxmlformats.org/officeDocument/2006/relationships/customXml" Target="../ink/ink90.xml"/><Relationship Id="rId197" Type="http://schemas.openxmlformats.org/officeDocument/2006/relationships/image" Target="../media/image106.png"/><Relationship Id="rId341" Type="http://schemas.openxmlformats.org/officeDocument/2006/relationships/image" Target="../media/image178.png"/><Relationship Id="rId362" Type="http://schemas.openxmlformats.org/officeDocument/2006/relationships/customXml" Target="../ink/ink183.xml"/><Relationship Id="rId201" Type="http://schemas.openxmlformats.org/officeDocument/2006/relationships/image" Target="../media/image108.png"/><Relationship Id="rId222" Type="http://schemas.openxmlformats.org/officeDocument/2006/relationships/customXml" Target="../ink/ink113.xml"/><Relationship Id="rId243" Type="http://schemas.openxmlformats.org/officeDocument/2006/relationships/image" Target="../media/image129.png"/><Relationship Id="rId264" Type="http://schemas.openxmlformats.org/officeDocument/2006/relationships/customXml" Target="../ink/ink134.xml"/><Relationship Id="rId285" Type="http://schemas.openxmlformats.org/officeDocument/2006/relationships/image" Target="../media/image150.png"/><Relationship Id="rId17" Type="http://schemas.openxmlformats.org/officeDocument/2006/relationships/image" Target="../media/image16.png"/><Relationship Id="rId38" Type="http://schemas.openxmlformats.org/officeDocument/2006/relationships/customXml" Target="../ink/ink20.xml"/><Relationship Id="rId59" Type="http://schemas.openxmlformats.org/officeDocument/2006/relationships/image" Target="../media/image38.png"/><Relationship Id="rId103" Type="http://schemas.openxmlformats.org/officeDocument/2006/relationships/image" Target="../media/image60.png"/><Relationship Id="rId124" Type="http://schemas.openxmlformats.org/officeDocument/2006/relationships/customXml" Target="../ink/ink63.xml"/><Relationship Id="rId310" Type="http://schemas.openxmlformats.org/officeDocument/2006/relationships/customXml" Target="../ink/ink157.xml"/><Relationship Id="rId70" Type="http://schemas.openxmlformats.org/officeDocument/2006/relationships/customXml" Target="../ink/ink36.xml"/><Relationship Id="rId91" Type="http://schemas.openxmlformats.org/officeDocument/2006/relationships/image" Target="../media/image54.png"/><Relationship Id="rId145" Type="http://schemas.openxmlformats.org/officeDocument/2006/relationships/image" Target="../media/image81.png"/><Relationship Id="rId166" Type="http://schemas.openxmlformats.org/officeDocument/2006/relationships/customXml" Target="../ink/ink84.xml"/><Relationship Id="rId187" Type="http://schemas.openxmlformats.org/officeDocument/2006/relationships/image" Target="../media/image101.png"/><Relationship Id="rId331" Type="http://schemas.openxmlformats.org/officeDocument/2006/relationships/image" Target="../media/image173.png"/><Relationship Id="rId352" Type="http://schemas.openxmlformats.org/officeDocument/2006/relationships/customXml" Target="../ink/ink178.xml"/><Relationship Id="rId1" Type="http://schemas.openxmlformats.org/officeDocument/2006/relationships/slideLayout" Target="../slideLayouts/slideLayout39.xml"/><Relationship Id="rId212" Type="http://schemas.openxmlformats.org/officeDocument/2006/relationships/customXml" Target="../ink/ink108.xml"/><Relationship Id="rId233" Type="http://schemas.openxmlformats.org/officeDocument/2006/relationships/image" Target="../media/image124.png"/><Relationship Id="rId254" Type="http://schemas.openxmlformats.org/officeDocument/2006/relationships/customXml" Target="../ink/ink129.xml"/><Relationship Id="rId28" Type="http://schemas.openxmlformats.org/officeDocument/2006/relationships/customXml" Target="../ink/ink15.xml"/><Relationship Id="rId49" Type="http://schemas.openxmlformats.org/officeDocument/2006/relationships/image" Target="../media/image33.png"/><Relationship Id="rId114" Type="http://schemas.openxmlformats.org/officeDocument/2006/relationships/customXml" Target="../ink/ink58.xml"/><Relationship Id="rId275" Type="http://schemas.openxmlformats.org/officeDocument/2006/relationships/image" Target="../media/image145.png"/><Relationship Id="rId296" Type="http://schemas.openxmlformats.org/officeDocument/2006/relationships/customXml" Target="../ink/ink150.xml"/><Relationship Id="rId300" Type="http://schemas.openxmlformats.org/officeDocument/2006/relationships/customXml" Target="../ink/ink152.xml"/><Relationship Id="rId60" Type="http://schemas.openxmlformats.org/officeDocument/2006/relationships/customXml" Target="../ink/ink31.xml"/><Relationship Id="rId81" Type="http://schemas.openxmlformats.org/officeDocument/2006/relationships/image" Target="../media/image49.png"/><Relationship Id="rId135" Type="http://schemas.openxmlformats.org/officeDocument/2006/relationships/image" Target="../media/image76.png"/><Relationship Id="rId156" Type="http://schemas.openxmlformats.org/officeDocument/2006/relationships/customXml" Target="../ink/ink79.xml"/><Relationship Id="rId177" Type="http://schemas.openxmlformats.org/officeDocument/2006/relationships/image" Target="../media/image96.png"/><Relationship Id="rId198" Type="http://schemas.openxmlformats.org/officeDocument/2006/relationships/customXml" Target="../ink/ink101.xml"/><Relationship Id="rId321" Type="http://schemas.openxmlformats.org/officeDocument/2006/relationships/image" Target="../media/image168.png"/><Relationship Id="rId342" Type="http://schemas.openxmlformats.org/officeDocument/2006/relationships/customXml" Target="../ink/ink173.xml"/><Relationship Id="rId363" Type="http://schemas.openxmlformats.org/officeDocument/2006/relationships/image" Target="../media/image189.png"/><Relationship Id="rId202" Type="http://schemas.openxmlformats.org/officeDocument/2006/relationships/customXml" Target="../ink/ink103.xml"/><Relationship Id="rId223" Type="http://schemas.openxmlformats.org/officeDocument/2006/relationships/image" Target="../media/image119.png"/><Relationship Id="rId244" Type="http://schemas.openxmlformats.org/officeDocument/2006/relationships/customXml" Target="../ink/ink124.xml"/><Relationship Id="rId18" Type="http://schemas.openxmlformats.org/officeDocument/2006/relationships/customXml" Target="../ink/ink10.xml"/><Relationship Id="rId39" Type="http://schemas.openxmlformats.org/officeDocument/2006/relationships/image" Target="../media/image28.png"/><Relationship Id="rId265" Type="http://schemas.openxmlformats.org/officeDocument/2006/relationships/image" Target="../media/image140.png"/><Relationship Id="rId286" Type="http://schemas.openxmlformats.org/officeDocument/2006/relationships/customXml" Target="../ink/ink145.xml"/><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71.png"/><Relationship Id="rId146" Type="http://schemas.openxmlformats.org/officeDocument/2006/relationships/customXml" Target="../ink/ink74.xml"/><Relationship Id="rId167" Type="http://schemas.openxmlformats.org/officeDocument/2006/relationships/image" Target="../media/image92.png"/><Relationship Id="rId188" Type="http://schemas.openxmlformats.org/officeDocument/2006/relationships/customXml" Target="../ink/ink96.xml"/><Relationship Id="rId311" Type="http://schemas.openxmlformats.org/officeDocument/2006/relationships/image" Target="../media/image163.png"/><Relationship Id="rId332" Type="http://schemas.openxmlformats.org/officeDocument/2006/relationships/customXml" Target="../ink/ink168.xml"/><Relationship Id="rId353" Type="http://schemas.openxmlformats.org/officeDocument/2006/relationships/image" Target="../media/image184.png"/><Relationship Id="rId71" Type="http://schemas.openxmlformats.org/officeDocument/2006/relationships/image" Target="../media/image44.png"/><Relationship Id="rId92" Type="http://schemas.openxmlformats.org/officeDocument/2006/relationships/customXml" Target="../ink/ink47.xml"/><Relationship Id="rId213" Type="http://schemas.openxmlformats.org/officeDocument/2006/relationships/image" Target="../media/image114.png"/><Relationship Id="rId234" Type="http://schemas.openxmlformats.org/officeDocument/2006/relationships/customXml" Target="../ink/ink119.xml"/><Relationship Id="rId2" Type="http://schemas.openxmlformats.org/officeDocument/2006/relationships/customXml" Target="../ink/ink2.xml"/><Relationship Id="rId29" Type="http://schemas.openxmlformats.org/officeDocument/2006/relationships/image" Target="../media/image23.png"/><Relationship Id="rId255" Type="http://schemas.openxmlformats.org/officeDocument/2006/relationships/image" Target="../media/image135.png"/><Relationship Id="rId276" Type="http://schemas.openxmlformats.org/officeDocument/2006/relationships/customXml" Target="../ink/ink140.xml"/><Relationship Id="rId297" Type="http://schemas.openxmlformats.org/officeDocument/2006/relationships/image" Target="../media/image156.png"/><Relationship Id="rId40" Type="http://schemas.openxmlformats.org/officeDocument/2006/relationships/customXml" Target="../ink/ink21.xml"/><Relationship Id="rId115" Type="http://schemas.openxmlformats.org/officeDocument/2006/relationships/image" Target="../media/image66.png"/><Relationship Id="rId136" Type="http://schemas.openxmlformats.org/officeDocument/2006/relationships/customXml" Target="../ink/ink69.xml"/><Relationship Id="rId157" Type="http://schemas.openxmlformats.org/officeDocument/2006/relationships/image" Target="../media/image87.png"/><Relationship Id="rId178" Type="http://schemas.openxmlformats.org/officeDocument/2006/relationships/customXml" Target="../ink/ink91.xml"/><Relationship Id="rId301" Type="http://schemas.openxmlformats.org/officeDocument/2006/relationships/image" Target="../media/image158.png"/><Relationship Id="rId322" Type="http://schemas.openxmlformats.org/officeDocument/2006/relationships/customXml" Target="../ink/ink163.xml"/><Relationship Id="rId343" Type="http://schemas.openxmlformats.org/officeDocument/2006/relationships/image" Target="../media/image179.png"/><Relationship Id="rId364" Type="http://schemas.openxmlformats.org/officeDocument/2006/relationships/customXml" Target="../ink/ink184.xml"/><Relationship Id="rId61" Type="http://schemas.openxmlformats.org/officeDocument/2006/relationships/image" Target="../media/image39.png"/><Relationship Id="rId82" Type="http://schemas.openxmlformats.org/officeDocument/2006/relationships/customXml" Target="../ink/ink42.xml"/><Relationship Id="rId199" Type="http://schemas.openxmlformats.org/officeDocument/2006/relationships/image" Target="../media/image107.png"/><Relationship Id="rId203" Type="http://schemas.openxmlformats.org/officeDocument/2006/relationships/image" Target="../media/image109.png"/><Relationship Id="rId19" Type="http://schemas.openxmlformats.org/officeDocument/2006/relationships/image" Target="../media/image18.png"/><Relationship Id="rId224" Type="http://schemas.openxmlformats.org/officeDocument/2006/relationships/customXml" Target="../ink/ink114.xml"/><Relationship Id="rId245" Type="http://schemas.openxmlformats.org/officeDocument/2006/relationships/image" Target="../media/image130.png"/><Relationship Id="rId266" Type="http://schemas.openxmlformats.org/officeDocument/2006/relationships/customXml" Target="../ink/ink135.xml"/><Relationship Id="rId287" Type="http://schemas.openxmlformats.org/officeDocument/2006/relationships/image" Target="../media/image151.png"/><Relationship Id="rId30" Type="http://schemas.openxmlformats.org/officeDocument/2006/relationships/customXml" Target="../ink/ink16.xml"/><Relationship Id="rId105" Type="http://schemas.openxmlformats.org/officeDocument/2006/relationships/image" Target="../media/image61.png"/><Relationship Id="rId126" Type="http://schemas.openxmlformats.org/officeDocument/2006/relationships/customXml" Target="../ink/ink64.xml"/><Relationship Id="rId147" Type="http://schemas.openxmlformats.org/officeDocument/2006/relationships/image" Target="../media/image82.png"/><Relationship Id="rId168" Type="http://schemas.openxmlformats.org/officeDocument/2006/relationships/customXml" Target="../ink/ink85.xml"/><Relationship Id="rId312" Type="http://schemas.openxmlformats.org/officeDocument/2006/relationships/customXml" Target="../ink/ink158.xml"/><Relationship Id="rId333" Type="http://schemas.openxmlformats.org/officeDocument/2006/relationships/image" Target="../media/image174.png"/><Relationship Id="rId354" Type="http://schemas.openxmlformats.org/officeDocument/2006/relationships/customXml" Target="../ink/ink179.xml"/><Relationship Id="rId51" Type="http://schemas.openxmlformats.org/officeDocument/2006/relationships/image" Target="../media/image34.png"/><Relationship Id="rId72" Type="http://schemas.openxmlformats.org/officeDocument/2006/relationships/customXml" Target="../ink/ink37.xml"/><Relationship Id="rId93" Type="http://schemas.openxmlformats.org/officeDocument/2006/relationships/image" Target="../media/image55.png"/><Relationship Id="rId189" Type="http://schemas.openxmlformats.org/officeDocument/2006/relationships/image" Target="../media/image102.png"/><Relationship Id="rId3" Type="http://schemas.openxmlformats.org/officeDocument/2006/relationships/image" Target="../media/image9.png"/><Relationship Id="rId214" Type="http://schemas.openxmlformats.org/officeDocument/2006/relationships/customXml" Target="../ink/ink109.xml"/><Relationship Id="rId235" Type="http://schemas.openxmlformats.org/officeDocument/2006/relationships/image" Target="../media/image125.png"/><Relationship Id="rId256" Type="http://schemas.openxmlformats.org/officeDocument/2006/relationships/customXml" Target="../ink/ink130.xml"/><Relationship Id="rId277" Type="http://schemas.openxmlformats.org/officeDocument/2006/relationships/image" Target="../media/image146.png"/><Relationship Id="rId298" Type="http://schemas.openxmlformats.org/officeDocument/2006/relationships/customXml" Target="../ink/ink151.xml"/><Relationship Id="rId116" Type="http://schemas.openxmlformats.org/officeDocument/2006/relationships/customXml" Target="../ink/ink59.xml"/><Relationship Id="rId137" Type="http://schemas.openxmlformats.org/officeDocument/2006/relationships/image" Target="../media/image77.png"/><Relationship Id="rId158" Type="http://schemas.openxmlformats.org/officeDocument/2006/relationships/customXml" Target="../ink/ink80.xml"/><Relationship Id="rId302" Type="http://schemas.openxmlformats.org/officeDocument/2006/relationships/customXml" Target="../ink/ink153.xml"/><Relationship Id="rId323" Type="http://schemas.openxmlformats.org/officeDocument/2006/relationships/image" Target="../media/image169.png"/><Relationship Id="rId344" Type="http://schemas.openxmlformats.org/officeDocument/2006/relationships/customXml" Target="../ink/ink174.xml"/><Relationship Id="rId20" Type="http://schemas.openxmlformats.org/officeDocument/2006/relationships/customXml" Target="../ink/ink11.xml"/><Relationship Id="rId41" Type="http://schemas.openxmlformats.org/officeDocument/2006/relationships/image" Target="../media/image29.png"/><Relationship Id="rId62" Type="http://schemas.openxmlformats.org/officeDocument/2006/relationships/customXml" Target="../ink/ink32.xml"/><Relationship Id="rId83" Type="http://schemas.openxmlformats.org/officeDocument/2006/relationships/image" Target="../media/image50.png"/><Relationship Id="rId179" Type="http://schemas.openxmlformats.org/officeDocument/2006/relationships/image" Target="../media/image97.png"/><Relationship Id="rId365" Type="http://schemas.openxmlformats.org/officeDocument/2006/relationships/image" Target="../media/image190.png"/><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20.png"/><Relationship Id="rId246" Type="http://schemas.openxmlformats.org/officeDocument/2006/relationships/customXml" Target="../ink/ink125.xml"/><Relationship Id="rId267" Type="http://schemas.openxmlformats.org/officeDocument/2006/relationships/image" Target="../media/image141.png"/><Relationship Id="rId288" Type="http://schemas.openxmlformats.org/officeDocument/2006/relationships/customXml" Target="../ink/ink146.xml"/><Relationship Id="rId106" Type="http://schemas.openxmlformats.org/officeDocument/2006/relationships/customXml" Target="../ink/ink54.xml"/><Relationship Id="rId127" Type="http://schemas.openxmlformats.org/officeDocument/2006/relationships/image" Target="../media/image72.png"/><Relationship Id="rId313" Type="http://schemas.openxmlformats.org/officeDocument/2006/relationships/image" Target="../media/image164.png"/><Relationship Id="rId10" Type="http://schemas.openxmlformats.org/officeDocument/2006/relationships/customXml" Target="../ink/ink6.xml"/><Relationship Id="rId31" Type="http://schemas.openxmlformats.org/officeDocument/2006/relationships/image" Target="../media/image24.png"/><Relationship Id="rId52" Type="http://schemas.openxmlformats.org/officeDocument/2006/relationships/customXml" Target="../ink/ink27.xml"/><Relationship Id="rId73" Type="http://schemas.openxmlformats.org/officeDocument/2006/relationships/image" Target="../media/image45.png"/><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93.png"/><Relationship Id="rId334" Type="http://schemas.openxmlformats.org/officeDocument/2006/relationships/customXml" Target="../ink/ink169.xml"/><Relationship Id="rId355" Type="http://schemas.openxmlformats.org/officeDocument/2006/relationships/image" Target="../media/image185.png"/><Relationship Id="rId4" Type="http://schemas.openxmlformats.org/officeDocument/2006/relationships/customXml" Target="../ink/ink3.xml"/><Relationship Id="rId180" Type="http://schemas.openxmlformats.org/officeDocument/2006/relationships/customXml" Target="../ink/ink92.xml"/><Relationship Id="rId215" Type="http://schemas.openxmlformats.org/officeDocument/2006/relationships/image" Target="../media/image115.png"/><Relationship Id="rId236" Type="http://schemas.openxmlformats.org/officeDocument/2006/relationships/customXml" Target="../ink/ink120.xml"/><Relationship Id="rId257" Type="http://schemas.openxmlformats.org/officeDocument/2006/relationships/image" Target="../media/image136.png"/><Relationship Id="rId278" Type="http://schemas.openxmlformats.org/officeDocument/2006/relationships/customXml" Target="../ink/ink141.xml"/><Relationship Id="rId303" Type="http://schemas.openxmlformats.org/officeDocument/2006/relationships/image" Target="../media/image159.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180.png"/><Relationship Id="rId191" Type="http://schemas.openxmlformats.org/officeDocument/2006/relationships/image" Target="../media/image103.png"/><Relationship Id="rId205" Type="http://schemas.openxmlformats.org/officeDocument/2006/relationships/image" Target="../media/image110.png"/><Relationship Id="rId247" Type="http://schemas.openxmlformats.org/officeDocument/2006/relationships/image" Target="../media/image131.png"/><Relationship Id="rId107" Type="http://schemas.openxmlformats.org/officeDocument/2006/relationships/image" Target="../media/image62.png"/><Relationship Id="rId289" Type="http://schemas.openxmlformats.org/officeDocument/2006/relationships/image" Target="../media/image152.png"/><Relationship Id="rId11" Type="http://schemas.openxmlformats.org/officeDocument/2006/relationships/image" Target="../media/image13.png"/><Relationship Id="rId53" Type="http://schemas.openxmlformats.org/officeDocument/2006/relationships/image" Target="../media/image35.png"/><Relationship Id="rId149" Type="http://schemas.openxmlformats.org/officeDocument/2006/relationships/image" Target="../media/image83.png"/><Relationship Id="rId314" Type="http://schemas.openxmlformats.org/officeDocument/2006/relationships/customXml" Target="../ink/ink159.xml"/><Relationship Id="rId356" Type="http://schemas.openxmlformats.org/officeDocument/2006/relationships/customXml" Target="../ink/ink180.xml"/><Relationship Id="rId95" Type="http://schemas.openxmlformats.org/officeDocument/2006/relationships/image" Target="../media/image56.png"/><Relationship Id="rId160" Type="http://schemas.openxmlformats.org/officeDocument/2006/relationships/customXml" Target="../ink/ink81.xml"/><Relationship Id="rId216" Type="http://schemas.openxmlformats.org/officeDocument/2006/relationships/customXml" Target="../ink/ink110.xml"/><Relationship Id="rId258" Type="http://schemas.openxmlformats.org/officeDocument/2006/relationships/customXml" Target="../ink/ink131.xml"/><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170.png"/><Relationship Id="rId367" Type="http://schemas.openxmlformats.org/officeDocument/2006/relationships/image" Target="../media/image191.png"/><Relationship Id="rId171" Type="http://schemas.openxmlformats.org/officeDocument/2006/relationships/image" Target="../media/image94.png"/><Relationship Id="rId227" Type="http://schemas.openxmlformats.org/officeDocument/2006/relationships/image" Target="../media/image121.png"/><Relationship Id="rId269" Type="http://schemas.openxmlformats.org/officeDocument/2006/relationships/image" Target="../media/image142.png"/><Relationship Id="rId33" Type="http://schemas.openxmlformats.org/officeDocument/2006/relationships/image" Target="../media/image25.png"/><Relationship Id="rId129" Type="http://schemas.openxmlformats.org/officeDocument/2006/relationships/image" Target="../media/image73.png"/><Relationship Id="rId280" Type="http://schemas.openxmlformats.org/officeDocument/2006/relationships/customXml" Target="../ink/ink142.xml"/><Relationship Id="rId336" Type="http://schemas.openxmlformats.org/officeDocument/2006/relationships/customXml" Target="../ink/ink170.xml"/><Relationship Id="rId75" Type="http://schemas.openxmlformats.org/officeDocument/2006/relationships/image" Target="../media/image46.png"/><Relationship Id="rId140" Type="http://schemas.openxmlformats.org/officeDocument/2006/relationships/customXml" Target="../ink/ink71.xml"/><Relationship Id="rId182" Type="http://schemas.openxmlformats.org/officeDocument/2006/relationships/customXml" Target="../ink/ink93.xml"/><Relationship Id="rId6" Type="http://schemas.openxmlformats.org/officeDocument/2006/relationships/customXml" Target="../ink/ink4.xml"/><Relationship Id="rId238" Type="http://schemas.openxmlformats.org/officeDocument/2006/relationships/customXml" Target="../ink/ink121.xml"/><Relationship Id="rId291" Type="http://schemas.openxmlformats.org/officeDocument/2006/relationships/image" Target="../media/image153.png"/><Relationship Id="rId305" Type="http://schemas.openxmlformats.org/officeDocument/2006/relationships/image" Target="../media/image160.png"/><Relationship Id="rId347" Type="http://schemas.openxmlformats.org/officeDocument/2006/relationships/image" Target="../media/image181.png"/><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84.png"/><Relationship Id="rId193" Type="http://schemas.openxmlformats.org/officeDocument/2006/relationships/image" Target="../media/image104.png"/><Relationship Id="rId207" Type="http://schemas.openxmlformats.org/officeDocument/2006/relationships/image" Target="../media/image111.png"/><Relationship Id="rId249" Type="http://schemas.openxmlformats.org/officeDocument/2006/relationships/image" Target="../media/image132.png"/><Relationship Id="rId13" Type="http://schemas.openxmlformats.org/officeDocument/2006/relationships/image" Target="../media/image14.png"/><Relationship Id="rId109" Type="http://schemas.openxmlformats.org/officeDocument/2006/relationships/image" Target="../media/image63.png"/><Relationship Id="rId260" Type="http://schemas.openxmlformats.org/officeDocument/2006/relationships/customXml" Target="../ink/ink132.xml"/><Relationship Id="rId316" Type="http://schemas.openxmlformats.org/officeDocument/2006/relationships/customXml" Target="../ink/ink160.xml"/><Relationship Id="rId55" Type="http://schemas.openxmlformats.org/officeDocument/2006/relationships/image" Target="../media/image36.png"/><Relationship Id="rId97" Type="http://schemas.openxmlformats.org/officeDocument/2006/relationships/image" Target="../media/image57.png"/><Relationship Id="rId120" Type="http://schemas.openxmlformats.org/officeDocument/2006/relationships/customXml" Target="../ink/ink61.xml"/><Relationship Id="rId358" Type="http://schemas.openxmlformats.org/officeDocument/2006/relationships/customXml" Target="../ink/ink181.xml"/><Relationship Id="rId162" Type="http://schemas.openxmlformats.org/officeDocument/2006/relationships/customXml" Target="../ink/ink82.xml"/><Relationship Id="rId218" Type="http://schemas.openxmlformats.org/officeDocument/2006/relationships/customXml" Target="../ink/ink111.xml"/><Relationship Id="rId271" Type="http://schemas.openxmlformats.org/officeDocument/2006/relationships/image" Target="../media/image143.png"/><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74.png"/><Relationship Id="rId327" Type="http://schemas.openxmlformats.org/officeDocument/2006/relationships/image" Target="../media/image171.png"/><Relationship Id="rId369" Type="http://schemas.openxmlformats.org/officeDocument/2006/relationships/image" Target="../media/image192.png"/><Relationship Id="rId173" Type="http://schemas.openxmlformats.org/officeDocument/2006/relationships/image" Target="../media/image95.png"/><Relationship Id="rId229" Type="http://schemas.openxmlformats.org/officeDocument/2006/relationships/image" Target="../media/image122.png"/><Relationship Id="rId240" Type="http://schemas.openxmlformats.org/officeDocument/2006/relationships/customXml" Target="../ink/ink122.xml"/><Relationship Id="rId35" Type="http://schemas.openxmlformats.org/officeDocument/2006/relationships/image" Target="../media/image26.png"/><Relationship Id="rId77" Type="http://schemas.openxmlformats.org/officeDocument/2006/relationships/image" Target="../media/image47.png"/><Relationship Id="rId100" Type="http://schemas.openxmlformats.org/officeDocument/2006/relationships/customXml" Target="../ink/ink51.xml"/><Relationship Id="rId282" Type="http://schemas.openxmlformats.org/officeDocument/2006/relationships/customXml" Target="../ink/ink143.xml"/><Relationship Id="rId338" Type="http://schemas.openxmlformats.org/officeDocument/2006/relationships/customXml" Target="../ink/ink171.xml"/><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4.xml"/><Relationship Id="rId251" Type="http://schemas.openxmlformats.org/officeDocument/2006/relationships/image" Target="../media/image133.png"/><Relationship Id="rId46" Type="http://schemas.openxmlformats.org/officeDocument/2006/relationships/customXml" Target="../ink/ink24.xml"/><Relationship Id="rId293" Type="http://schemas.openxmlformats.org/officeDocument/2006/relationships/image" Target="../media/image154.png"/><Relationship Id="rId307" Type="http://schemas.openxmlformats.org/officeDocument/2006/relationships/image" Target="../media/image161.png"/><Relationship Id="rId349" Type="http://schemas.openxmlformats.org/officeDocument/2006/relationships/image" Target="../media/image182.png"/><Relationship Id="rId88" Type="http://schemas.openxmlformats.org/officeDocument/2006/relationships/customXml" Target="../ink/ink45.xml"/><Relationship Id="rId111" Type="http://schemas.openxmlformats.org/officeDocument/2006/relationships/image" Target="../media/image64.png"/><Relationship Id="rId153" Type="http://schemas.openxmlformats.org/officeDocument/2006/relationships/image" Target="../media/image85.png"/><Relationship Id="rId195" Type="http://schemas.openxmlformats.org/officeDocument/2006/relationships/image" Target="../media/image105.png"/><Relationship Id="rId209" Type="http://schemas.openxmlformats.org/officeDocument/2006/relationships/image" Target="../media/image112.png"/><Relationship Id="rId360" Type="http://schemas.openxmlformats.org/officeDocument/2006/relationships/customXml" Target="../ink/ink182.xml"/><Relationship Id="rId220" Type="http://schemas.openxmlformats.org/officeDocument/2006/relationships/customXml" Target="../ink/ink1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9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1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1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11</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937725"/>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Fix the Composition issue</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234511"/>
            <a:ext cx="2597506" cy="646331"/>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Behavior Definition with CURD</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EML</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Class Pool</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3" name="Freeform: Shape 12">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97" y="-15901"/>
            <a:ext cx="6576623"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computer screen&#10;&#10;Description automatically generated">
            <a:extLst>
              <a:ext uri="{FF2B5EF4-FFF2-40B4-BE49-F238E27FC236}">
                <a16:creationId xmlns:a16="http://schemas.microsoft.com/office/drawing/2014/main" id="{A841FAC4-4E54-8F65-72A9-E10F58A0AB80}"/>
              </a:ext>
            </a:extLst>
          </p:cNvPr>
          <p:cNvPicPr>
            <a:picLocks noChangeAspect="1"/>
          </p:cNvPicPr>
          <p:nvPr/>
        </p:nvPicPr>
        <p:blipFill>
          <a:blip r:embed="rId2"/>
          <a:srcRect r="31910" b="-1"/>
          <a:stretch/>
        </p:blipFill>
        <p:spPr>
          <a:xfrm>
            <a:off x="20" y="-2"/>
            <a:ext cx="6321495"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5" name="Freeform: Shape 14">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1515"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0054" y="1415331"/>
            <a:ext cx="5664516"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7C4B6F42-8ACE-872B-A058-F38FC4285E24}"/>
              </a:ext>
            </a:extLst>
          </p:cNvPr>
          <p:cNvPicPr>
            <a:picLocks noChangeAspect="1"/>
          </p:cNvPicPr>
          <p:nvPr/>
        </p:nvPicPr>
        <p:blipFill>
          <a:blip r:embed="rId3"/>
          <a:srcRect r="43421"/>
          <a:stretch/>
        </p:blipFill>
        <p:spPr>
          <a:xfrm>
            <a:off x="6794160" y="1685367"/>
            <a:ext cx="5394665"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9" name="Freeform: Shape 18">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4160" y="1685365"/>
            <a:ext cx="5394665"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692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Fiori App – Processor</a:t>
            </a:r>
            <a:endParaRPr dirty="0"/>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Create, update, delete, copy travel</a:t>
            </a:r>
            <a:endParaRPr dirty="0"/>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approver Projection</a:t>
            </a:r>
            <a:endParaRPr dirty="0"/>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17" name="Google Shape;1332;p59" descr="A green circle with a white tick in it&#10;&#10;Description automatically generated">
            <a:extLst>
              <a:ext uri="{FF2B5EF4-FFF2-40B4-BE49-F238E27FC236}">
                <a16:creationId xmlns:a16="http://schemas.microsoft.com/office/drawing/2014/main" id="{9456DD62-E612-424E-A9E7-4EDE8D9FC8EA}"/>
              </a:ext>
            </a:extLst>
          </p:cNvPr>
          <p:cNvPicPr preferRelativeResize="0"/>
          <p:nvPr/>
        </p:nvPicPr>
        <p:blipFill rotWithShape="1">
          <a:blip r:embed="rId3">
            <a:alphaModFix/>
          </a:blip>
          <a:srcRect/>
          <a:stretch/>
        </p:blipFill>
        <p:spPr>
          <a:xfrm>
            <a:off x="4167932" y="3297563"/>
            <a:ext cx="457206" cy="457206"/>
          </a:xfrm>
          <a:prstGeom prst="rect">
            <a:avLst/>
          </a:prstGeom>
          <a:noFill/>
          <a:ln>
            <a:noFill/>
          </a:ln>
        </p:spPr>
      </p:pic>
      <p:pic>
        <p:nvPicPr>
          <p:cNvPr id="18" name="Google Shape;1332;p59" descr="A green circle with a white tick in it&#10;&#10;Description automatically generated">
            <a:extLst>
              <a:ext uri="{FF2B5EF4-FFF2-40B4-BE49-F238E27FC236}">
                <a16:creationId xmlns:a16="http://schemas.microsoft.com/office/drawing/2014/main" id="{0E781AA4-F586-5949-45AC-04FBD96A68CE}"/>
              </a:ext>
            </a:extLst>
          </p:cNvPr>
          <p:cNvPicPr preferRelativeResize="0"/>
          <p:nvPr/>
        </p:nvPicPr>
        <p:blipFill rotWithShape="1">
          <a:blip r:embed="rId3">
            <a:alphaModFix/>
          </a:blip>
          <a:srcRect/>
          <a:stretch/>
        </p:blipFill>
        <p:spPr>
          <a:xfrm>
            <a:off x="185083" y="3394090"/>
            <a:ext cx="457206" cy="4572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dirty="0">
              <a:solidFill>
                <a:srgbClr val="000000"/>
              </a:solidFill>
              <a:latin typeface="Calibri"/>
              <a:ea typeface="Calibri"/>
              <a:cs typeface="Calibri"/>
              <a:sym typeface="Calibri"/>
            </a:endParaRPr>
          </a:p>
          <a:p>
            <a:pPr marL="0" marR="0" lvl="0" indent="0" algn="l" rtl="0">
              <a:spcBef>
                <a:spcPts val="0"/>
              </a:spcBef>
              <a:spcAft>
                <a:spcPts val="0"/>
              </a:spcAft>
              <a:buNone/>
            </a:pPr>
            <a:endParaRPr sz="2399" dirty="0">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dirty="0">
              <a:solidFill>
                <a:srgbClr val="000000"/>
              </a:solidFill>
              <a:latin typeface="Calibri"/>
              <a:ea typeface="Calibri"/>
              <a:cs typeface="Calibri"/>
              <a:sym typeface="Calibri"/>
            </a:endParaRPr>
          </a:p>
          <a:p>
            <a:pPr marL="0" marR="0" lvl="0" indent="0" algn="l" rtl="0">
              <a:spcBef>
                <a:spcPts val="0"/>
              </a:spcBef>
              <a:spcAft>
                <a:spcPts val="0"/>
              </a:spcAft>
              <a:buNone/>
            </a:pPr>
            <a:endParaRPr sz="2399" dirty="0">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@UI.SelectionField – Create filter fields on screen 1 (List Report)</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@UI.LineItem – Create Columns on first Screen (Table area on list report)</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@UI.HeaderInfo – Provide title to the table and arrange header for the object page (second screen)</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@UI.Facets – To create tabs on the object page</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@UI.Identification – can only be one, Configure default fields on object page (inside facet)</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@UI.FieldGroup – To create field groups (group of fields) in a block with label and text</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@UI.datapoint – to create a single value to be displayed in a chart or on top of page</a:t>
            </a:r>
            <a:endParaRPr dirty="0"/>
          </a:p>
          <a:p>
            <a:pPr marL="0" marR="0" lvl="0" indent="0" algn="l" rtl="0">
              <a:spcBef>
                <a:spcPts val="0"/>
              </a:spcBef>
              <a:spcAft>
                <a:spcPts val="0"/>
              </a:spcAft>
              <a:buNone/>
            </a:pPr>
            <a:r>
              <a:rPr lang="en-US" sz="2000" dirty="0">
                <a:solidFill>
                  <a:srgbClr val="000000"/>
                </a:solidFill>
                <a:latin typeface="Calibri"/>
                <a:ea typeface="Calibri"/>
                <a:cs typeface="Calibri"/>
                <a:sym typeface="Calibri"/>
              </a:rPr>
              <a:t>@UI.Chart – to create a chart with a particular chart type</a:t>
            </a:r>
            <a:endParaRPr dirty="0"/>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5" name="Ink 74">
                <a:extLst>
                  <a:ext uri="{FF2B5EF4-FFF2-40B4-BE49-F238E27FC236}">
                    <a16:creationId xmlns:a16="http://schemas.microsoft.com/office/drawing/2014/main" id="{6155164A-4645-12A9-DF97-8DE27D23948A}"/>
                  </a:ext>
                </a:extLst>
              </p14:cNvPr>
              <p14:cNvContentPartPr/>
              <p14:nvPr/>
            </p14:nvContentPartPr>
            <p14:xfrm>
              <a:off x="2155972" y="3700462"/>
              <a:ext cx="158040" cy="65520"/>
            </p14:xfrm>
          </p:contentPart>
        </mc:Choice>
        <mc:Fallback>
          <p:pic>
            <p:nvPicPr>
              <p:cNvPr id="75" name="Ink 74">
                <a:extLst>
                  <a:ext uri="{FF2B5EF4-FFF2-40B4-BE49-F238E27FC236}">
                    <a16:creationId xmlns:a16="http://schemas.microsoft.com/office/drawing/2014/main" id="{6155164A-4645-12A9-DF97-8DE27D23948A}"/>
                  </a:ext>
                </a:extLst>
              </p:cNvPr>
              <p:cNvPicPr/>
              <p:nvPr/>
            </p:nvPicPr>
            <p:blipFill>
              <a:blip r:embed="rId3"/>
              <a:stretch>
                <a:fillRect/>
              </a:stretch>
            </p:blipFill>
            <p:spPr>
              <a:xfrm>
                <a:off x="2147332" y="3691462"/>
                <a:ext cx="1756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8" name="Ink 147">
                <a:extLst>
                  <a:ext uri="{FF2B5EF4-FFF2-40B4-BE49-F238E27FC236}">
                    <a16:creationId xmlns:a16="http://schemas.microsoft.com/office/drawing/2014/main" id="{BBD90C34-5162-4DC1-D91D-86580155721A}"/>
                  </a:ext>
                </a:extLst>
              </p14:cNvPr>
              <p14:cNvContentPartPr/>
              <p14:nvPr/>
            </p14:nvContentPartPr>
            <p14:xfrm>
              <a:off x="3694972" y="5697022"/>
              <a:ext cx="2313360" cy="542160"/>
            </p14:xfrm>
          </p:contentPart>
        </mc:Choice>
        <mc:Fallback>
          <p:pic>
            <p:nvPicPr>
              <p:cNvPr id="148" name="Ink 147">
                <a:extLst>
                  <a:ext uri="{FF2B5EF4-FFF2-40B4-BE49-F238E27FC236}">
                    <a16:creationId xmlns:a16="http://schemas.microsoft.com/office/drawing/2014/main" id="{BBD90C34-5162-4DC1-D91D-86580155721A}"/>
                  </a:ext>
                </a:extLst>
              </p:cNvPr>
              <p:cNvPicPr/>
              <p:nvPr/>
            </p:nvPicPr>
            <p:blipFill>
              <a:blip r:embed="rId5"/>
              <a:stretch>
                <a:fillRect/>
              </a:stretch>
            </p:blipFill>
            <p:spPr>
              <a:xfrm>
                <a:off x="3686332" y="5688022"/>
                <a:ext cx="2331000" cy="559800"/>
              </a:xfrm>
              <a:prstGeom prst="rect">
                <a:avLst/>
              </a:prstGeom>
            </p:spPr>
          </p:pic>
        </mc:Fallback>
      </mc:AlternateContent>
      <p:grpSp>
        <p:nvGrpSpPr>
          <p:cNvPr id="230" name="Group 229">
            <a:extLst>
              <a:ext uri="{FF2B5EF4-FFF2-40B4-BE49-F238E27FC236}">
                <a16:creationId xmlns:a16="http://schemas.microsoft.com/office/drawing/2014/main" id="{48EDB0C1-07DE-17A7-4CFF-5B7C1B8478FE}"/>
              </a:ext>
            </a:extLst>
          </p:cNvPr>
          <p:cNvGrpSpPr/>
          <p:nvPr/>
        </p:nvGrpSpPr>
        <p:grpSpPr>
          <a:xfrm>
            <a:off x="268492" y="140782"/>
            <a:ext cx="10775880" cy="6493320"/>
            <a:chOff x="268492" y="140782"/>
            <a:chExt cx="10775880" cy="649332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32A4FF4-2384-6876-0B9D-48C40ADF79AA}"/>
                    </a:ext>
                  </a:extLst>
                </p14:cNvPr>
                <p14:cNvContentPartPr/>
                <p14:nvPr/>
              </p14:nvContentPartPr>
              <p14:xfrm>
                <a:off x="5051452" y="1609222"/>
                <a:ext cx="6840" cy="10800"/>
              </p14:xfrm>
            </p:contentPart>
          </mc:Choice>
          <mc:Fallback>
            <p:pic>
              <p:nvPicPr>
                <p:cNvPr id="6" name="Ink 5">
                  <a:extLst>
                    <a:ext uri="{FF2B5EF4-FFF2-40B4-BE49-F238E27FC236}">
                      <a16:creationId xmlns:a16="http://schemas.microsoft.com/office/drawing/2014/main" id="{832A4FF4-2384-6876-0B9D-48C40ADF79AA}"/>
                    </a:ext>
                  </a:extLst>
                </p:cNvPr>
                <p:cNvPicPr/>
                <p:nvPr/>
              </p:nvPicPr>
              <p:blipFill>
                <a:blip r:embed="rId7"/>
                <a:stretch>
                  <a:fillRect/>
                </a:stretch>
              </p:blipFill>
              <p:spPr>
                <a:xfrm>
                  <a:off x="5042812" y="1600582"/>
                  <a:ext cx="244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720A9EE7-FABD-B1AE-9525-DD27F96FBC5F}"/>
                    </a:ext>
                  </a:extLst>
                </p14:cNvPr>
                <p14:cNvContentPartPr/>
                <p14:nvPr/>
              </p14:nvContentPartPr>
              <p14:xfrm>
                <a:off x="2307892" y="601582"/>
                <a:ext cx="365400" cy="315000"/>
              </p14:xfrm>
            </p:contentPart>
          </mc:Choice>
          <mc:Fallback>
            <p:pic>
              <p:nvPicPr>
                <p:cNvPr id="7" name="Ink 6">
                  <a:extLst>
                    <a:ext uri="{FF2B5EF4-FFF2-40B4-BE49-F238E27FC236}">
                      <a16:creationId xmlns:a16="http://schemas.microsoft.com/office/drawing/2014/main" id="{720A9EE7-FABD-B1AE-9525-DD27F96FBC5F}"/>
                    </a:ext>
                  </a:extLst>
                </p:cNvPr>
                <p:cNvPicPr/>
                <p:nvPr/>
              </p:nvPicPr>
              <p:blipFill>
                <a:blip r:embed="rId9"/>
                <a:stretch>
                  <a:fillRect/>
                </a:stretch>
              </p:blipFill>
              <p:spPr>
                <a:xfrm>
                  <a:off x="2298892" y="592582"/>
                  <a:ext cx="3830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3311CC3-0394-762F-1DDB-5497A44B8134}"/>
                    </a:ext>
                  </a:extLst>
                </p14:cNvPr>
                <p14:cNvContentPartPr/>
                <p14:nvPr/>
              </p14:nvContentPartPr>
              <p14:xfrm>
                <a:off x="2227612" y="902182"/>
                <a:ext cx="394560" cy="277920"/>
              </p14:xfrm>
            </p:contentPart>
          </mc:Choice>
          <mc:Fallback>
            <p:pic>
              <p:nvPicPr>
                <p:cNvPr id="8" name="Ink 7">
                  <a:extLst>
                    <a:ext uri="{FF2B5EF4-FFF2-40B4-BE49-F238E27FC236}">
                      <a16:creationId xmlns:a16="http://schemas.microsoft.com/office/drawing/2014/main" id="{33311CC3-0394-762F-1DDB-5497A44B8134}"/>
                    </a:ext>
                  </a:extLst>
                </p:cNvPr>
                <p:cNvPicPr/>
                <p:nvPr/>
              </p:nvPicPr>
              <p:blipFill>
                <a:blip r:embed="rId11"/>
                <a:stretch>
                  <a:fillRect/>
                </a:stretch>
              </p:blipFill>
              <p:spPr>
                <a:xfrm>
                  <a:off x="2218972" y="893182"/>
                  <a:ext cx="4122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7" name="Ink 66">
                  <a:extLst>
                    <a:ext uri="{FF2B5EF4-FFF2-40B4-BE49-F238E27FC236}">
                      <a16:creationId xmlns:a16="http://schemas.microsoft.com/office/drawing/2014/main" id="{83FE0BDB-01D9-873F-64BB-BBFECA6488F4}"/>
                    </a:ext>
                  </a:extLst>
                </p14:cNvPr>
                <p14:cNvContentPartPr/>
                <p14:nvPr/>
              </p14:nvContentPartPr>
              <p14:xfrm>
                <a:off x="2245972" y="2889742"/>
                <a:ext cx="18720" cy="809640"/>
              </p14:xfrm>
            </p:contentPart>
          </mc:Choice>
          <mc:Fallback>
            <p:pic>
              <p:nvPicPr>
                <p:cNvPr id="67" name="Ink 66">
                  <a:extLst>
                    <a:ext uri="{FF2B5EF4-FFF2-40B4-BE49-F238E27FC236}">
                      <a16:creationId xmlns:a16="http://schemas.microsoft.com/office/drawing/2014/main" id="{83FE0BDB-01D9-873F-64BB-BBFECA6488F4}"/>
                    </a:ext>
                  </a:extLst>
                </p:cNvPr>
                <p:cNvPicPr/>
                <p:nvPr/>
              </p:nvPicPr>
              <p:blipFill>
                <a:blip r:embed="rId13"/>
                <a:stretch>
                  <a:fillRect/>
                </a:stretch>
              </p:blipFill>
              <p:spPr>
                <a:xfrm>
                  <a:off x="2237332" y="2880742"/>
                  <a:ext cx="36360" cy="827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8" name="Ink 67">
                  <a:extLst>
                    <a:ext uri="{FF2B5EF4-FFF2-40B4-BE49-F238E27FC236}">
                      <a16:creationId xmlns:a16="http://schemas.microsoft.com/office/drawing/2014/main" id="{AE9F9907-E30A-5FDC-5E98-92932DC4326B}"/>
                    </a:ext>
                  </a:extLst>
                </p14:cNvPr>
                <p14:cNvContentPartPr/>
                <p14:nvPr/>
              </p14:nvContentPartPr>
              <p14:xfrm>
                <a:off x="2129332" y="3688222"/>
                <a:ext cx="74160" cy="44280"/>
              </p14:xfrm>
            </p:contentPart>
          </mc:Choice>
          <mc:Fallback>
            <p:pic>
              <p:nvPicPr>
                <p:cNvPr id="68" name="Ink 67">
                  <a:extLst>
                    <a:ext uri="{FF2B5EF4-FFF2-40B4-BE49-F238E27FC236}">
                      <a16:creationId xmlns:a16="http://schemas.microsoft.com/office/drawing/2014/main" id="{AE9F9907-E30A-5FDC-5E98-92932DC4326B}"/>
                    </a:ext>
                  </a:extLst>
                </p:cNvPr>
                <p:cNvPicPr/>
                <p:nvPr/>
              </p:nvPicPr>
              <p:blipFill>
                <a:blip r:embed="rId15"/>
                <a:stretch>
                  <a:fillRect/>
                </a:stretch>
              </p:blipFill>
              <p:spPr>
                <a:xfrm>
                  <a:off x="2120692" y="3679582"/>
                  <a:ext cx="91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9" name="Ink 68">
                  <a:extLst>
                    <a:ext uri="{FF2B5EF4-FFF2-40B4-BE49-F238E27FC236}">
                      <a16:creationId xmlns:a16="http://schemas.microsoft.com/office/drawing/2014/main" id="{F3C6F93A-AAFB-02EE-692B-E98B106AB415}"/>
                    </a:ext>
                  </a:extLst>
                </p14:cNvPr>
                <p14:cNvContentPartPr/>
                <p14:nvPr/>
              </p14:nvContentPartPr>
              <p14:xfrm>
                <a:off x="2281612" y="3682102"/>
                <a:ext cx="118080" cy="59400"/>
              </p14:xfrm>
            </p:contentPart>
          </mc:Choice>
          <mc:Fallback>
            <p:pic>
              <p:nvPicPr>
                <p:cNvPr id="69" name="Ink 68">
                  <a:extLst>
                    <a:ext uri="{FF2B5EF4-FFF2-40B4-BE49-F238E27FC236}">
                      <a16:creationId xmlns:a16="http://schemas.microsoft.com/office/drawing/2014/main" id="{F3C6F93A-AAFB-02EE-692B-E98B106AB415}"/>
                    </a:ext>
                  </a:extLst>
                </p:cNvPr>
                <p:cNvPicPr/>
                <p:nvPr/>
              </p:nvPicPr>
              <p:blipFill>
                <a:blip r:embed="rId17"/>
                <a:stretch>
                  <a:fillRect/>
                </a:stretch>
              </p:blipFill>
              <p:spPr>
                <a:xfrm>
                  <a:off x="2272972" y="3673102"/>
                  <a:ext cx="1357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7" name="Ink 76">
                  <a:extLst>
                    <a:ext uri="{FF2B5EF4-FFF2-40B4-BE49-F238E27FC236}">
                      <a16:creationId xmlns:a16="http://schemas.microsoft.com/office/drawing/2014/main" id="{891B01FD-FCE9-5377-3E89-2885451E0C5B}"/>
                    </a:ext>
                  </a:extLst>
                </p14:cNvPr>
                <p14:cNvContentPartPr/>
                <p14:nvPr/>
              </p14:nvContentPartPr>
              <p14:xfrm>
                <a:off x="2729812" y="3738622"/>
                <a:ext cx="19440" cy="240840"/>
              </p14:xfrm>
            </p:contentPart>
          </mc:Choice>
          <mc:Fallback>
            <p:pic>
              <p:nvPicPr>
                <p:cNvPr id="77" name="Ink 76">
                  <a:extLst>
                    <a:ext uri="{FF2B5EF4-FFF2-40B4-BE49-F238E27FC236}">
                      <a16:creationId xmlns:a16="http://schemas.microsoft.com/office/drawing/2014/main" id="{891B01FD-FCE9-5377-3E89-2885451E0C5B}"/>
                    </a:ext>
                  </a:extLst>
                </p:cNvPr>
                <p:cNvPicPr/>
                <p:nvPr/>
              </p:nvPicPr>
              <p:blipFill>
                <a:blip r:embed="rId19"/>
                <a:stretch>
                  <a:fillRect/>
                </a:stretch>
              </p:blipFill>
              <p:spPr>
                <a:xfrm>
                  <a:off x="2721172" y="3729982"/>
                  <a:ext cx="370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8" name="Ink 77">
                  <a:extLst>
                    <a:ext uri="{FF2B5EF4-FFF2-40B4-BE49-F238E27FC236}">
                      <a16:creationId xmlns:a16="http://schemas.microsoft.com/office/drawing/2014/main" id="{458A67C8-4432-EFEC-F16C-CF8138A9B865}"/>
                    </a:ext>
                  </a:extLst>
                </p14:cNvPr>
                <p14:cNvContentPartPr/>
                <p14:nvPr/>
              </p14:nvContentPartPr>
              <p14:xfrm>
                <a:off x="2816572" y="3767782"/>
                <a:ext cx="106560" cy="168120"/>
              </p14:xfrm>
            </p:contentPart>
          </mc:Choice>
          <mc:Fallback>
            <p:pic>
              <p:nvPicPr>
                <p:cNvPr id="78" name="Ink 77">
                  <a:extLst>
                    <a:ext uri="{FF2B5EF4-FFF2-40B4-BE49-F238E27FC236}">
                      <a16:creationId xmlns:a16="http://schemas.microsoft.com/office/drawing/2014/main" id="{458A67C8-4432-EFEC-F16C-CF8138A9B865}"/>
                    </a:ext>
                  </a:extLst>
                </p:cNvPr>
                <p:cNvPicPr/>
                <p:nvPr/>
              </p:nvPicPr>
              <p:blipFill>
                <a:blip r:embed="rId21"/>
                <a:stretch>
                  <a:fillRect/>
                </a:stretch>
              </p:blipFill>
              <p:spPr>
                <a:xfrm>
                  <a:off x="2807932" y="3759142"/>
                  <a:ext cx="124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9" name="Ink 78">
                  <a:extLst>
                    <a:ext uri="{FF2B5EF4-FFF2-40B4-BE49-F238E27FC236}">
                      <a16:creationId xmlns:a16="http://schemas.microsoft.com/office/drawing/2014/main" id="{00581844-C681-3CF1-D97D-57F72CA10827}"/>
                    </a:ext>
                  </a:extLst>
                </p14:cNvPr>
                <p14:cNvContentPartPr/>
                <p14:nvPr/>
              </p14:nvContentPartPr>
              <p14:xfrm>
                <a:off x="2976412" y="3763822"/>
                <a:ext cx="52920" cy="23040"/>
              </p14:xfrm>
            </p:contentPart>
          </mc:Choice>
          <mc:Fallback>
            <p:pic>
              <p:nvPicPr>
                <p:cNvPr id="79" name="Ink 78">
                  <a:extLst>
                    <a:ext uri="{FF2B5EF4-FFF2-40B4-BE49-F238E27FC236}">
                      <a16:creationId xmlns:a16="http://schemas.microsoft.com/office/drawing/2014/main" id="{00581844-C681-3CF1-D97D-57F72CA10827}"/>
                    </a:ext>
                  </a:extLst>
                </p:cNvPr>
                <p:cNvPicPr/>
                <p:nvPr/>
              </p:nvPicPr>
              <p:blipFill>
                <a:blip r:embed="rId23"/>
                <a:stretch>
                  <a:fillRect/>
                </a:stretch>
              </p:blipFill>
              <p:spPr>
                <a:xfrm>
                  <a:off x="2967412" y="3755182"/>
                  <a:ext cx="705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0" name="Ink 79">
                  <a:extLst>
                    <a:ext uri="{FF2B5EF4-FFF2-40B4-BE49-F238E27FC236}">
                      <a16:creationId xmlns:a16="http://schemas.microsoft.com/office/drawing/2014/main" id="{9C758B9C-FB55-D326-3C99-FAB515035003}"/>
                    </a:ext>
                  </a:extLst>
                </p14:cNvPr>
                <p14:cNvContentPartPr/>
                <p14:nvPr/>
              </p14:nvContentPartPr>
              <p14:xfrm>
                <a:off x="3019612" y="3909622"/>
                <a:ext cx="48240" cy="34560"/>
              </p14:xfrm>
            </p:contentPart>
          </mc:Choice>
          <mc:Fallback>
            <p:pic>
              <p:nvPicPr>
                <p:cNvPr id="80" name="Ink 79">
                  <a:extLst>
                    <a:ext uri="{FF2B5EF4-FFF2-40B4-BE49-F238E27FC236}">
                      <a16:creationId xmlns:a16="http://schemas.microsoft.com/office/drawing/2014/main" id="{9C758B9C-FB55-D326-3C99-FAB515035003}"/>
                    </a:ext>
                  </a:extLst>
                </p:cNvPr>
                <p:cNvPicPr/>
                <p:nvPr/>
              </p:nvPicPr>
              <p:blipFill>
                <a:blip r:embed="rId25"/>
                <a:stretch>
                  <a:fillRect/>
                </a:stretch>
              </p:blipFill>
              <p:spPr>
                <a:xfrm>
                  <a:off x="3010612" y="3900982"/>
                  <a:ext cx="65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1" name="Ink 80">
                  <a:extLst>
                    <a:ext uri="{FF2B5EF4-FFF2-40B4-BE49-F238E27FC236}">
                      <a16:creationId xmlns:a16="http://schemas.microsoft.com/office/drawing/2014/main" id="{0175B6B7-49D3-8AE2-346B-3DB5E7415C73}"/>
                    </a:ext>
                  </a:extLst>
                </p14:cNvPr>
                <p14:cNvContentPartPr/>
                <p14:nvPr/>
              </p14:nvContentPartPr>
              <p14:xfrm>
                <a:off x="3134812" y="3774622"/>
                <a:ext cx="130320" cy="172080"/>
              </p14:xfrm>
            </p:contentPart>
          </mc:Choice>
          <mc:Fallback>
            <p:pic>
              <p:nvPicPr>
                <p:cNvPr id="81" name="Ink 80">
                  <a:extLst>
                    <a:ext uri="{FF2B5EF4-FFF2-40B4-BE49-F238E27FC236}">
                      <a16:creationId xmlns:a16="http://schemas.microsoft.com/office/drawing/2014/main" id="{0175B6B7-49D3-8AE2-346B-3DB5E7415C73}"/>
                    </a:ext>
                  </a:extLst>
                </p:cNvPr>
                <p:cNvPicPr/>
                <p:nvPr/>
              </p:nvPicPr>
              <p:blipFill>
                <a:blip r:embed="rId27"/>
                <a:stretch>
                  <a:fillRect/>
                </a:stretch>
              </p:blipFill>
              <p:spPr>
                <a:xfrm>
                  <a:off x="3126172" y="3765982"/>
                  <a:ext cx="1479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2" name="Ink 81">
                  <a:extLst>
                    <a:ext uri="{FF2B5EF4-FFF2-40B4-BE49-F238E27FC236}">
                      <a16:creationId xmlns:a16="http://schemas.microsoft.com/office/drawing/2014/main" id="{224AAD73-8991-D9D0-2569-AF9CB5A21F7F}"/>
                    </a:ext>
                  </a:extLst>
                </p14:cNvPr>
                <p14:cNvContentPartPr/>
                <p14:nvPr/>
              </p14:nvContentPartPr>
              <p14:xfrm>
                <a:off x="3295372" y="3745102"/>
                <a:ext cx="112320" cy="190080"/>
              </p14:xfrm>
            </p:contentPart>
          </mc:Choice>
          <mc:Fallback>
            <p:pic>
              <p:nvPicPr>
                <p:cNvPr id="82" name="Ink 81">
                  <a:extLst>
                    <a:ext uri="{FF2B5EF4-FFF2-40B4-BE49-F238E27FC236}">
                      <a16:creationId xmlns:a16="http://schemas.microsoft.com/office/drawing/2014/main" id="{224AAD73-8991-D9D0-2569-AF9CB5A21F7F}"/>
                    </a:ext>
                  </a:extLst>
                </p:cNvPr>
                <p:cNvPicPr/>
                <p:nvPr/>
              </p:nvPicPr>
              <p:blipFill>
                <a:blip r:embed="rId29"/>
                <a:stretch>
                  <a:fillRect/>
                </a:stretch>
              </p:blipFill>
              <p:spPr>
                <a:xfrm>
                  <a:off x="3286732" y="3736462"/>
                  <a:ext cx="129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3" name="Ink 82">
                  <a:extLst>
                    <a:ext uri="{FF2B5EF4-FFF2-40B4-BE49-F238E27FC236}">
                      <a16:creationId xmlns:a16="http://schemas.microsoft.com/office/drawing/2014/main" id="{5B80999D-6F9E-A2B9-8EDF-724B8CAD0C7D}"/>
                    </a:ext>
                  </a:extLst>
                </p14:cNvPr>
                <p14:cNvContentPartPr/>
                <p14:nvPr/>
              </p14:nvContentPartPr>
              <p14:xfrm>
                <a:off x="3356572" y="3711982"/>
                <a:ext cx="83160" cy="19440"/>
              </p14:xfrm>
            </p:contentPart>
          </mc:Choice>
          <mc:Fallback>
            <p:pic>
              <p:nvPicPr>
                <p:cNvPr id="83" name="Ink 82">
                  <a:extLst>
                    <a:ext uri="{FF2B5EF4-FFF2-40B4-BE49-F238E27FC236}">
                      <a16:creationId xmlns:a16="http://schemas.microsoft.com/office/drawing/2014/main" id="{5B80999D-6F9E-A2B9-8EDF-724B8CAD0C7D}"/>
                    </a:ext>
                  </a:extLst>
                </p:cNvPr>
                <p:cNvPicPr/>
                <p:nvPr/>
              </p:nvPicPr>
              <p:blipFill>
                <a:blip r:embed="rId31"/>
                <a:stretch>
                  <a:fillRect/>
                </a:stretch>
              </p:blipFill>
              <p:spPr>
                <a:xfrm>
                  <a:off x="3347932" y="3702982"/>
                  <a:ext cx="100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4" name="Ink 83">
                  <a:extLst>
                    <a:ext uri="{FF2B5EF4-FFF2-40B4-BE49-F238E27FC236}">
                      <a16:creationId xmlns:a16="http://schemas.microsoft.com/office/drawing/2014/main" id="{CF4C26A5-8E8C-6A88-C8A3-206910EA4AD1}"/>
                    </a:ext>
                  </a:extLst>
                </p14:cNvPr>
                <p14:cNvContentPartPr/>
                <p14:nvPr/>
              </p14:nvContentPartPr>
              <p14:xfrm>
                <a:off x="3460252" y="3696862"/>
                <a:ext cx="158760" cy="215280"/>
              </p14:xfrm>
            </p:contentPart>
          </mc:Choice>
          <mc:Fallback>
            <p:pic>
              <p:nvPicPr>
                <p:cNvPr id="84" name="Ink 83">
                  <a:extLst>
                    <a:ext uri="{FF2B5EF4-FFF2-40B4-BE49-F238E27FC236}">
                      <a16:creationId xmlns:a16="http://schemas.microsoft.com/office/drawing/2014/main" id="{CF4C26A5-8E8C-6A88-C8A3-206910EA4AD1}"/>
                    </a:ext>
                  </a:extLst>
                </p:cNvPr>
                <p:cNvPicPr/>
                <p:nvPr/>
              </p:nvPicPr>
              <p:blipFill>
                <a:blip r:embed="rId33"/>
                <a:stretch>
                  <a:fillRect/>
                </a:stretch>
              </p:blipFill>
              <p:spPr>
                <a:xfrm>
                  <a:off x="3451612" y="3687862"/>
                  <a:ext cx="1764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5" name="Ink 84">
                  <a:extLst>
                    <a:ext uri="{FF2B5EF4-FFF2-40B4-BE49-F238E27FC236}">
                      <a16:creationId xmlns:a16="http://schemas.microsoft.com/office/drawing/2014/main" id="{A57497C3-3286-D15B-536E-B6A2C5E93098}"/>
                    </a:ext>
                  </a:extLst>
                </p14:cNvPr>
                <p14:cNvContentPartPr/>
                <p14:nvPr/>
              </p14:nvContentPartPr>
              <p14:xfrm>
                <a:off x="3511372" y="3689302"/>
                <a:ext cx="405000" cy="178560"/>
              </p14:xfrm>
            </p:contentPart>
          </mc:Choice>
          <mc:Fallback>
            <p:pic>
              <p:nvPicPr>
                <p:cNvPr id="85" name="Ink 84">
                  <a:extLst>
                    <a:ext uri="{FF2B5EF4-FFF2-40B4-BE49-F238E27FC236}">
                      <a16:creationId xmlns:a16="http://schemas.microsoft.com/office/drawing/2014/main" id="{A57497C3-3286-D15B-536E-B6A2C5E93098}"/>
                    </a:ext>
                  </a:extLst>
                </p:cNvPr>
                <p:cNvPicPr/>
                <p:nvPr/>
              </p:nvPicPr>
              <p:blipFill>
                <a:blip r:embed="rId35"/>
                <a:stretch>
                  <a:fillRect/>
                </a:stretch>
              </p:blipFill>
              <p:spPr>
                <a:xfrm>
                  <a:off x="3502372" y="3680302"/>
                  <a:ext cx="422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6" name="Ink 85">
                  <a:extLst>
                    <a:ext uri="{FF2B5EF4-FFF2-40B4-BE49-F238E27FC236}">
                      <a16:creationId xmlns:a16="http://schemas.microsoft.com/office/drawing/2014/main" id="{68FE0743-3079-E2A5-EDF0-A3C3271ECF67}"/>
                    </a:ext>
                  </a:extLst>
                </p14:cNvPr>
                <p14:cNvContentPartPr/>
                <p14:nvPr/>
              </p14:nvContentPartPr>
              <p14:xfrm>
                <a:off x="2252812" y="3712702"/>
                <a:ext cx="2342880" cy="1153440"/>
              </p14:xfrm>
            </p:contentPart>
          </mc:Choice>
          <mc:Fallback>
            <p:pic>
              <p:nvPicPr>
                <p:cNvPr id="86" name="Ink 85">
                  <a:extLst>
                    <a:ext uri="{FF2B5EF4-FFF2-40B4-BE49-F238E27FC236}">
                      <a16:creationId xmlns:a16="http://schemas.microsoft.com/office/drawing/2014/main" id="{68FE0743-3079-E2A5-EDF0-A3C3271ECF67}"/>
                    </a:ext>
                  </a:extLst>
                </p:cNvPr>
                <p:cNvPicPr/>
                <p:nvPr/>
              </p:nvPicPr>
              <p:blipFill>
                <a:blip r:embed="rId37"/>
                <a:stretch>
                  <a:fillRect/>
                </a:stretch>
              </p:blipFill>
              <p:spPr>
                <a:xfrm>
                  <a:off x="2243812" y="3703702"/>
                  <a:ext cx="2360520" cy="1171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7" name="Ink 86">
                  <a:extLst>
                    <a:ext uri="{FF2B5EF4-FFF2-40B4-BE49-F238E27FC236}">
                      <a16:creationId xmlns:a16="http://schemas.microsoft.com/office/drawing/2014/main" id="{38CF4279-542E-5924-7FF4-BCEC678A2F8E}"/>
                    </a:ext>
                  </a:extLst>
                </p14:cNvPr>
                <p14:cNvContentPartPr/>
                <p14:nvPr/>
              </p14:nvContentPartPr>
              <p14:xfrm>
                <a:off x="3603892" y="5076742"/>
                <a:ext cx="2296440" cy="600120"/>
              </p14:xfrm>
            </p:contentPart>
          </mc:Choice>
          <mc:Fallback>
            <p:pic>
              <p:nvPicPr>
                <p:cNvPr id="87" name="Ink 86">
                  <a:extLst>
                    <a:ext uri="{FF2B5EF4-FFF2-40B4-BE49-F238E27FC236}">
                      <a16:creationId xmlns:a16="http://schemas.microsoft.com/office/drawing/2014/main" id="{38CF4279-542E-5924-7FF4-BCEC678A2F8E}"/>
                    </a:ext>
                  </a:extLst>
                </p:cNvPr>
                <p:cNvPicPr/>
                <p:nvPr/>
              </p:nvPicPr>
              <p:blipFill>
                <a:blip r:embed="rId39"/>
                <a:stretch>
                  <a:fillRect/>
                </a:stretch>
              </p:blipFill>
              <p:spPr>
                <a:xfrm>
                  <a:off x="3594892" y="5068102"/>
                  <a:ext cx="231408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8" name="Ink 87">
                  <a:extLst>
                    <a:ext uri="{FF2B5EF4-FFF2-40B4-BE49-F238E27FC236}">
                      <a16:creationId xmlns:a16="http://schemas.microsoft.com/office/drawing/2014/main" id="{44DC700C-85BB-D754-A208-1C0AC035DA99}"/>
                    </a:ext>
                  </a:extLst>
                </p14:cNvPr>
                <p14:cNvContentPartPr/>
                <p14:nvPr/>
              </p14:nvContentPartPr>
              <p14:xfrm>
                <a:off x="3896212" y="5406142"/>
                <a:ext cx="1838520" cy="1001880"/>
              </p14:xfrm>
            </p:contentPart>
          </mc:Choice>
          <mc:Fallback>
            <p:pic>
              <p:nvPicPr>
                <p:cNvPr id="88" name="Ink 87">
                  <a:extLst>
                    <a:ext uri="{FF2B5EF4-FFF2-40B4-BE49-F238E27FC236}">
                      <a16:creationId xmlns:a16="http://schemas.microsoft.com/office/drawing/2014/main" id="{44DC700C-85BB-D754-A208-1C0AC035DA99}"/>
                    </a:ext>
                  </a:extLst>
                </p:cNvPr>
                <p:cNvPicPr/>
                <p:nvPr/>
              </p:nvPicPr>
              <p:blipFill>
                <a:blip r:embed="rId41"/>
                <a:stretch>
                  <a:fillRect/>
                </a:stretch>
              </p:blipFill>
              <p:spPr>
                <a:xfrm>
                  <a:off x="3887572" y="5397502"/>
                  <a:ext cx="1856160" cy="1019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9" name="Ink 88">
                  <a:extLst>
                    <a:ext uri="{FF2B5EF4-FFF2-40B4-BE49-F238E27FC236}">
                      <a16:creationId xmlns:a16="http://schemas.microsoft.com/office/drawing/2014/main" id="{3BA71A4E-D9CF-1243-0322-94061E2D4A68}"/>
                    </a:ext>
                  </a:extLst>
                </p14:cNvPr>
                <p14:cNvContentPartPr/>
                <p14:nvPr/>
              </p14:nvContentPartPr>
              <p14:xfrm>
                <a:off x="5647972" y="5521342"/>
                <a:ext cx="29160" cy="605160"/>
              </p14:xfrm>
            </p:contentPart>
          </mc:Choice>
          <mc:Fallback>
            <p:pic>
              <p:nvPicPr>
                <p:cNvPr id="89" name="Ink 88">
                  <a:extLst>
                    <a:ext uri="{FF2B5EF4-FFF2-40B4-BE49-F238E27FC236}">
                      <a16:creationId xmlns:a16="http://schemas.microsoft.com/office/drawing/2014/main" id="{3BA71A4E-D9CF-1243-0322-94061E2D4A68}"/>
                    </a:ext>
                  </a:extLst>
                </p:cNvPr>
                <p:cNvPicPr/>
                <p:nvPr/>
              </p:nvPicPr>
              <p:blipFill>
                <a:blip r:embed="rId43"/>
                <a:stretch>
                  <a:fillRect/>
                </a:stretch>
              </p:blipFill>
              <p:spPr>
                <a:xfrm>
                  <a:off x="5639332" y="5512342"/>
                  <a:ext cx="4680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2" name="Ink 91">
                  <a:extLst>
                    <a:ext uri="{FF2B5EF4-FFF2-40B4-BE49-F238E27FC236}">
                      <a16:creationId xmlns:a16="http://schemas.microsoft.com/office/drawing/2014/main" id="{6FFF125C-7A44-986A-817A-989A41A2BCE3}"/>
                    </a:ext>
                  </a:extLst>
                </p14:cNvPr>
                <p14:cNvContentPartPr/>
                <p14:nvPr/>
              </p14:nvContentPartPr>
              <p14:xfrm>
                <a:off x="4648612" y="4799182"/>
                <a:ext cx="143640" cy="226800"/>
              </p14:xfrm>
            </p:contentPart>
          </mc:Choice>
          <mc:Fallback>
            <p:pic>
              <p:nvPicPr>
                <p:cNvPr id="92" name="Ink 91">
                  <a:extLst>
                    <a:ext uri="{FF2B5EF4-FFF2-40B4-BE49-F238E27FC236}">
                      <a16:creationId xmlns:a16="http://schemas.microsoft.com/office/drawing/2014/main" id="{6FFF125C-7A44-986A-817A-989A41A2BCE3}"/>
                    </a:ext>
                  </a:extLst>
                </p:cNvPr>
                <p:cNvPicPr/>
                <p:nvPr/>
              </p:nvPicPr>
              <p:blipFill>
                <a:blip r:embed="rId45"/>
                <a:stretch>
                  <a:fillRect/>
                </a:stretch>
              </p:blipFill>
              <p:spPr>
                <a:xfrm>
                  <a:off x="4639972" y="4790182"/>
                  <a:ext cx="161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3" name="Ink 92">
                  <a:extLst>
                    <a:ext uri="{FF2B5EF4-FFF2-40B4-BE49-F238E27FC236}">
                      <a16:creationId xmlns:a16="http://schemas.microsoft.com/office/drawing/2014/main" id="{1EAF3ADC-D026-6F39-637E-B0B1AA054160}"/>
                    </a:ext>
                  </a:extLst>
                </p14:cNvPr>
                <p14:cNvContentPartPr/>
                <p14:nvPr/>
              </p14:nvContentPartPr>
              <p14:xfrm>
                <a:off x="4798012" y="4848862"/>
                <a:ext cx="464760" cy="160200"/>
              </p14:xfrm>
            </p:contentPart>
          </mc:Choice>
          <mc:Fallback>
            <p:pic>
              <p:nvPicPr>
                <p:cNvPr id="93" name="Ink 92">
                  <a:extLst>
                    <a:ext uri="{FF2B5EF4-FFF2-40B4-BE49-F238E27FC236}">
                      <a16:creationId xmlns:a16="http://schemas.microsoft.com/office/drawing/2014/main" id="{1EAF3ADC-D026-6F39-637E-B0B1AA054160}"/>
                    </a:ext>
                  </a:extLst>
                </p:cNvPr>
                <p:cNvPicPr/>
                <p:nvPr/>
              </p:nvPicPr>
              <p:blipFill>
                <a:blip r:embed="rId47"/>
                <a:stretch>
                  <a:fillRect/>
                </a:stretch>
              </p:blipFill>
              <p:spPr>
                <a:xfrm>
                  <a:off x="4789372" y="4840222"/>
                  <a:ext cx="4824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3" name="Ink 12">
                  <a:extLst>
                    <a:ext uri="{FF2B5EF4-FFF2-40B4-BE49-F238E27FC236}">
                      <a16:creationId xmlns:a16="http://schemas.microsoft.com/office/drawing/2014/main" id="{7BFC7D93-D90C-2E25-40F5-3448042D32CA}"/>
                    </a:ext>
                  </a:extLst>
                </p14:cNvPr>
                <p14:cNvContentPartPr/>
                <p14:nvPr/>
              </p14:nvContentPartPr>
              <p14:xfrm>
                <a:off x="2350012" y="1315102"/>
                <a:ext cx="36000" cy="443880"/>
              </p14:xfrm>
            </p:contentPart>
          </mc:Choice>
          <mc:Fallback>
            <p:pic>
              <p:nvPicPr>
                <p:cNvPr id="13" name="Ink 12">
                  <a:extLst>
                    <a:ext uri="{FF2B5EF4-FFF2-40B4-BE49-F238E27FC236}">
                      <a16:creationId xmlns:a16="http://schemas.microsoft.com/office/drawing/2014/main" id="{7BFC7D93-D90C-2E25-40F5-3448042D32CA}"/>
                    </a:ext>
                  </a:extLst>
                </p:cNvPr>
                <p:cNvPicPr/>
                <p:nvPr/>
              </p:nvPicPr>
              <p:blipFill>
                <a:blip r:embed="rId49"/>
                <a:stretch>
                  <a:fillRect/>
                </a:stretch>
              </p:blipFill>
              <p:spPr>
                <a:xfrm>
                  <a:off x="2341012" y="1306462"/>
                  <a:ext cx="536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 name="Ink 13">
                  <a:extLst>
                    <a:ext uri="{FF2B5EF4-FFF2-40B4-BE49-F238E27FC236}">
                      <a16:creationId xmlns:a16="http://schemas.microsoft.com/office/drawing/2014/main" id="{A638E5A0-0B0C-5360-F986-8FBD3D545C92}"/>
                    </a:ext>
                  </a:extLst>
                </p14:cNvPr>
                <p14:cNvContentPartPr/>
                <p14:nvPr/>
              </p14:nvContentPartPr>
              <p14:xfrm>
                <a:off x="2264332" y="1693462"/>
                <a:ext cx="68040" cy="50400"/>
              </p14:xfrm>
            </p:contentPart>
          </mc:Choice>
          <mc:Fallback>
            <p:pic>
              <p:nvPicPr>
                <p:cNvPr id="14" name="Ink 13">
                  <a:extLst>
                    <a:ext uri="{FF2B5EF4-FFF2-40B4-BE49-F238E27FC236}">
                      <a16:creationId xmlns:a16="http://schemas.microsoft.com/office/drawing/2014/main" id="{A638E5A0-0B0C-5360-F986-8FBD3D545C92}"/>
                    </a:ext>
                  </a:extLst>
                </p:cNvPr>
                <p:cNvPicPr/>
                <p:nvPr/>
              </p:nvPicPr>
              <p:blipFill>
                <a:blip r:embed="rId51"/>
                <a:stretch>
                  <a:fillRect/>
                </a:stretch>
              </p:blipFill>
              <p:spPr>
                <a:xfrm>
                  <a:off x="2255692" y="1684822"/>
                  <a:ext cx="856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 name="Ink 14">
                  <a:extLst>
                    <a:ext uri="{FF2B5EF4-FFF2-40B4-BE49-F238E27FC236}">
                      <a16:creationId xmlns:a16="http://schemas.microsoft.com/office/drawing/2014/main" id="{432A06F3-BEEA-F6E2-1B0D-E68B1CD16EAB}"/>
                    </a:ext>
                  </a:extLst>
                </p14:cNvPr>
                <p14:cNvContentPartPr/>
                <p14:nvPr/>
              </p14:nvContentPartPr>
              <p14:xfrm>
                <a:off x="2325892" y="1693462"/>
                <a:ext cx="116640" cy="73080"/>
              </p14:xfrm>
            </p:contentPart>
          </mc:Choice>
          <mc:Fallback>
            <p:pic>
              <p:nvPicPr>
                <p:cNvPr id="15" name="Ink 14">
                  <a:extLst>
                    <a:ext uri="{FF2B5EF4-FFF2-40B4-BE49-F238E27FC236}">
                      <a16:creationId xmlns:a16="http://schemas.microsoft.com/office/drawing/2014/main" id="{432A06F3-BEEA-F6E2-1B0D-E68B1CD16EAB}"/>
                    </a:ext>
                  </a:extLst>
                </p:cNvPr>
                <p:cNvPicPr/>
                <p:nvPr/>
              </p:nvPicPr>
              <p:blipFill>
                <a:blip r:embed="rId53"/>
                <a:stretch>
                  <a:fillRect/>
                </a:stretch>
              </p:blipFill>
              <p:spPr>
                <a:xfrm>
                  <a:off x="2317252" y="1684822"/>
                  <a:ext cx="1342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 name="Ink 16">
                  <a:extLst>
                    <a:ext uri="{FF2B5EF4-FFF2-40B4-BE49-F238E27FC236}">
                      <a16:creationId xmlns:a16="http://schemas.microsoft.com/office/drawing/2014/main" id="{2EE2D889-65C7-2017-EA70-56F9C0E9D99D}"/>
                    </a:ext>
                  </a:extLst>
                </p14:cNvPr>
                <p14:cNvContentPartPr/>
                <p14:nvPr/>
              </p14:nvContentPartPr>
              <p14:xfrm>
                <a:off x="2798212" y="1239142"/>
                <a:ext cx="6840" cy="134280"/>
              </p14:xfrm>
            </p:contentPart>
          </mc:Choice>
          <mc:Fallback>
            <p:pic>
              <p:nvPicPr>
                <p:cNvPr id="17" name="Ink 16">
                  <a:extLst>
                    <a:ext uri="{FF2B5EF4-FFF2-40B4-BE49-F238E27FC236}">
                      <a16:creationId xmlns:a16="http://schemas.microsoft.com/office/drawing/2014/main" id="{2EE2D889-65C7-2017-EA70-56F9C0E9D99D}"/>
                    </a:ext>
                  </a:extLst>
                </p:cNvPr>
                <p:cNvPicPr/>
                <p:nvPr/>
              </p:nvPicPr>
              <p:blipFill>
                <a:blip r:embed="rId55"/>
                <a:stretch>
                  <a:fillRect/>
                </a:stretch>
              </p:blipFill>
              <p:spPr>
                <a:xfrm>
                  <a:off x="2789212" y="1230502"/>
                  <a:ext cx="244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8" name="Ink 17">
                  <a:extLst>
                    <a:ext uri="{FF2B5EF4-FFF2-40B4-BE49-F238E27FC236}">
                      <a16:creationId xmlns:a16="http://schemas.microsoft.com/office/drawing/2014/main" id="{000C24F7-349C-9DE1-D752-CBED5D83E1E9}"/>
                    </a:ext>
                  </a:extLst>
                </p14:cNvPr>
                <p14:cNvContentPartPr/>
                <p14:nvPr/>
              </p14:nvContentPartPr>
              <p14:xfrm>
                <a:off x="2672572" y="1184422"/>
                <a:ext cx="186120" cy="213480"/>
              </p14:xfrm>
            </p:contentPart>
          </mc:Choice>
          <mc:Fallback>
            <p:pic>
              <p:nvPicPr>
                <p:cNvPr id="18" name="Ink 17">
                  <a:extLst>
                    <a:ext uri="{FF2B5EF4-FFF2-40B4-BE49-F238E27FC236}">
                      <a16:creationId xmlns:a16="http://schemas.microsoft.com/office/drawing/2014/main" id="{000C24F7-349C-9DE1-D752-CBED5D83E1E9}"/>
                    </a:ext>
                  </a:extLst>
                </p:cNvPr>
                <p:cNvPicPr/>
                <p:nvPr/>
              </p:nvPicPr>
              <p:blipFill>
                <a:blip r:embed="rId57"/>
                <a:stretch>
                  <a:fillRect/>
                </a:stretch>
              </p:blipFill>
              <p:spPr>
                <a:xfrm>
                  <a:off x="2663572" y="1175422"/>
                  <a:ext cx="2037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8B368BAA-AF3B-704F-8AC7-B3E4348AB1A1}"/>
                    </a:ext>
                  </a:extLst>
                </p14:cNvPr>
                <p14:cNvContentPartPr/>
                <p14:nvPr/>
              </p14:nvContentPartPr>
              <p14:xfrm>
                <a:off x="2884252" y="1260742"/>
                <a:ext cx="65520" cy="114120"/>
              </p14:xfrm>
            </p:contentPart>
          </mc:Choice>
          <mc:Fallback>
            <p:pic>
              <p:nvPicPr>
                <p:cNvPr id="19" name="Ink 18">
                  <a:extLst>
                    <a:ext uri="{FF2B5EF4-FFF2-40B4-BE49-F238E27FC236}">
                      <a16:creationId xmlns:a16="http://schemas.microsoft.com/office/drawing/2014/main" id="{8B368BAA-AF3B-704F-8AC7-B3E4348AB1A1}"/>
                    </a:ext>
                  </a:extLst>
                </p:cNvPr>
                <p:cNvPicPr/>
                <p:nvPr/>
              </p:nvPicPr>
              <p:blipFill>
                <a:blip r:embed="rId59"/>
                <a:stretch>
                  <a:fillRect/>
                </a:stretch>
              </p:blipFill>
              <p:spPr>
                <a:xfrm>
                  <a:off x="2875252" y="1252102"/>
                  <a:ext cx="831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 name="Ink 19">
                  <a:extLst>
                    <a:ext uri="{FF2B5EF4-FFF2-40B4-BE49-F238E27FC236}">
                      <a16:creationId xmlns:a16="http://schemas.microsoft.com/office/drawing/2014/main" id="{23C02A5A-53FA-4751-2FB7-962F3B68D61A}"/>
                    </a:ext>
                  </a:extLst>
                </p14:cNvPr>
                <p14:cNvContentPartPr/>
                <p14:nvPr/>
              </p14:nvContentPartPr>
              <p14:xfrm>
                <a:off x="2970292" y="1260382"/>
                <a:ext cx="113040" cy="71280"/>
              </p14:xfrm>
            </p:contentPart>
          </mc:Choice>
          <mc:Fallback>
            <p:pic>
              <p:nvPicPr>
                <p:cNvPr id="20" name="Ink 19">
                  <a:extLst>
                    <a:ext uri="{FF2B5EF4-FFF2-40B4-BE49-F238E27FC236}">
                      <a16:creationId xmlns:a16="http://schemas.microsoft.com/office/drawing/2014/main" id="{23C02A5A-53FA-4751-2FB7-962F3B68D61A}"/>
                    </a:ext>
                  </a:extLst>
                </p:cNvPr>
                <p:cNvPicPr/>
                <p:nvPr/>
              </p:nvPicPr>
              <p:blipFill>
                <a:blip r:embed="rId61"/>
                <a:stretch>
                  <a:fillRect/>
                </a:stretch>
              </p:blipFill>
              <p:spPr>
                <a:xfrm>
                  <a:off x="2961652" y="1251382"/>
                  <a:ext cx="1306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 name="Ink 20">
                  <a:extLst>
                    <a:ext uri="{FF2B5EF4-FFF2-40B4-BE49-F238E27FC236}">
                      <a16:creationId xmlns:a16="http://schemas.microsoft.com/office/drawing/2014/main" id="{2244AAA3-1F47-CD9D-FB40-DD914E871826}"/>
                    </a:ext>
                  </a:extLst>
                </p14:cNvPr>
                <p14:cNvContentPartPr/>
                <p14:nvPr/>
              </p14:nvContentPartPr>
              <p14:xfrm>
                <a:off x="3080452" y="1221502"/>
                <a:ext cx="210600" cy="99360"/>
              </p14:xfrm>
            </p:contentPart>
          </mc:Choice>
          <mc:Fallback>
            <p:pic>
              <p:nvPicPr>
                <p:cNvPr id="21" name="Ink 20">
                  <a:extLst>
                    <a:ext uri="{FF2B5EF4-FFF2-40B4-BE49-F238E27FC236}">
                      <a16:creationId xmlns:a16="http://schemas.microsoft.com/office/drawing/2014/main" id="{2244AAA3-1F47-CD9D-FB40-DD914E871826}"/>
                    </a:ext>
                  </a:extLst>
                </p:cNvPr>
                <p:cNvPicPr/>
                <p:nvPr/>
              </p:nvPicPr>
              <p:blipFill>
                <a:blip r:embed="rId63"/>
                <a:stretch>
                  <a:fillRect/>
                </a:stretch>
              </p:blipFill>
              <p:spPr>
                <a:xfrm>
                  <a:off x="3071812" y="1212502"/>
                  <a:ext cx="228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2" name="Ink 21">
                  <a:extLst>
                    <a:ext uri="{FF2B5EF4-FFF2-40B4-BE49-F238E27FC236}">
                      <a16:creationId xmlns:a16="http://schemas.microsoft.com/office/drawing/2014/main" id="{26FD04D8-C252-77B9-5277-A9C62AEE18E4}"/>
                    </a:ext>
                  </a:extLst>
                </p14:cNvPr>
                <p14:cNvContentPartPr/>
                <p14:nvPr/>
              </p14:nvContentPartPr>
              <p14:xfrm>
                <a:off x="3318772" y="1190542"/>
                <a:ext cx="55080" cy="115560"/>
              </p14:xfrm>
            </p:contentPart>
          </mc:Choice>
          <mc:Fallback>
            <p:pic>
              <p:nvPicPr>
                <p:cNvPr id="22" name="Ink 21">
                  <a:extLst>
                    <a:ext uri="{FF2B5EF4-FFF2-40B4-BE49-F238E27FC236}">
                      <a16:creationId xmlns:a16="http://schemas.microsoft.com/office/drawing/2014/main" id="{26FD04D8-C252-77B9-5277-A9C62AEE18E4}"/>
                    </a:ext>
                  </a:extLst>
                </p:cNvPr>
                <p:cNvPicPr/>
                <p:nvPr/>
              </p:nvPicPr>
              <p:blipFill>
                <a:blip r:embed="rId65"/>
                <a:stretch>
                  <a:fillRect/>
                </a:stretch>
              </p:blipFill>
              <p:spPr>
                <a:xfrm>
                  <a:off x="3310132" y="1181542"/>
                  <a:ext cx="727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3" name="Ink 22">
                  <a:extLst>
                    <a:ext uri="{FF2B5EF4-FFF2-40B4-BE49-F238E27FC236}">
                      <a16:creationId xmlns:a16="http://schemas.microsoft.com/office/drawing/2014/main" id="{EDA9B3D7-9185-4983-66CF-D53E69FB7BD6}"/>
                    </a:ext>
                  </a:extLst>
                </p14:cNvPr>
                <p14:cNvContentPartPr/>
                <p14:nvPr/>
              </p14:nvContentPartPr>
              <p14:xfrm>
                <a:off x="3388252" y="1107742"/>
                <a:ext cx="101520" cy="203760"/>
              </p14:xfrm>
            </p:contentPart>
          </mc:Choice>
          <mc:Fallback>
            <p:pic>
              <p:nvPicPr>
                <p:cNvPr id="23" name="Ink 22">
                  <a:extLst>
                    <a:ext uri="{FF2B5EF4-FFF2-40B4-BE49-F238E27FC236}">
                      <a16:creationId xmlns:a16="http://schemas.microsoft.com/office/drawing/2014/main" id="{EDA9B3D7-9185-4983-66CF-D53E69FB7BD6}"/>
                    </a:ext>
                  </a:extLst>
                </p:cNvPr>
                <p:cNvPicPr/>
                <p:nvPr/>
              </p:nvPicPr>
              <p:blipFill>
                <a:blip r:embed="rId67"/>
                <a:stretch>
                  <a:fillRect/>
                </a:stretch>
              </p:blipFill>
              <p:spPr>
                <a:xfrm>
                  <a:off x="3379612" y="1098742"/>
                  <a:ext cx="1191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 name="Ink 24">
                  <a:extLst>
                    <a:ext uri="{FF2B5EF4-FFF2-40B4-BE49-F238E27FC236}">
                      <a16:creationId xmlns:a16="http://schemas.microsoft.com/office/drawing/2014/main" id="{A2D52E95-CEF3-6A67-3F3C-D4CD2417F9FB}"/>
                    </a:ext>
                  </a:extLst>
                </p14:cNvPr>
                <p14:cNvContentPartPr/>
                <p14:nvPr/>
              </p14:nvContentPartPr>
              <p14:xfrm>
                <a:off x="1105852" y="2160022"/>
                <a:ext cx="2127600" cy="750240"/>
              </p14:xfrm>
            </p:contentPart>
          </mc:Choice>
          <mc:Fallback>
            <p:pic>
              <p:nvPicPr>
                <p:cNvPr id="25" name="Ink 24">
                  <a:extLst>
                    <a:ext uri="{FF2B5EF4-FFF2-40B4-BE49-F238E27FC236}">
                      <a16:creationId xmlns:a16="http://schemas.microsoft.com/office/drawing/2014/main" id="{A2D52E95-CEF3-6A67-3F3C-D4CD2417F9FB}"/>
                    </a:ext>
                  </a:extLst>
                </p:cNvPr>
                <p:cNvPicPr/>
                <p:nvPr/>
              </p:nvPicPr>
              <p:blipFill>
                <a:blip r:embed="rId69"/>
                <a:stretch>
                  <a:fillRect/>
                </a:stretch>
              </p:blipFill>
              <p:spPr>
                <a:xfrm>
                  <a:off x="1097212" y="2151382"/>
                  <a:ext cx="214524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 name="Ink 25">
                  <a:extLst>
                    <a:ext uri="{FF2B5EF4-FFF2-40B4-BE49-F238E27FC236}">
                      <a16:creationId xmlns:a16="http://schemas.microsoft.com/office/drawing/2014/main" id="{EEB9D11D-C94B-F3D9-ECD7-CAB8CFA946C2}"/>
                    </a:ext>
                  </a:extLst>
                </p14:cNvPr>
                <p14:cNvContentPartPr/>
                <p14:nvPr/>
              </p14:nvContentPartPr>
              <p14:xfrm>
                <a:off x="1196212" y="1965622"/>
                <a:ext cx="2217960" cy="870120"/>
              </p14:xfrm>
            </p:contentPart>
          </mc:Choice>
          <mc:Fallback>
            <p:pic>
              <p:nvPicPr>
                <p:cNvPr id="26" name="Ink 25">
                  <a:extLst>
                    <a:ext uri="{FF2B5EF4-FFF2-40B4-BE49-F238E27FC236}">
                      <a16:creationId xmlns:a16="http://schemas.microsoft.com/office/drawing/2014/main" id="{EEB9D11D-C94B-F3D9-ECD7-CAB8CFA946C2}"/>
                    </a:ext>
                  </a:extLst>
                </p:cNvPr>
                <p:cNvPicPr/>
                <p:nvPr/>
              </p:nvPicPr>
              <p:blipFill>
                <a:blip r:embed="rId71"/>
                <a:stretch>
                  <a:fillRect/>
                </a:stretch>
              </p:blipFill>
              <p:spPr>
                <a:xfrm>
                  <a:off x="1187572" y="1956622"/>
                  <a:ext cx="223560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8" name="Ink 27">
                  <a:extLst>
                    <a:ext uri="{FF2B5EF4-FFF2-40B4-BE49-F238E27FC236}">
                      <a16:creationId xmlns:a16="http://schemas.microsoft.com/office/drawing/2014/main" id="{D01921AF-A327-8FB9-5D77-F4BF7D487818}"/>
                    </a:ext>
                  </a:extLst>
                </p14:cNvPr>
                <p14:cNvContentPartPr/>
                <p14:nvPr/>
              </p14:nvContentPartPr>
              <p14:xfrm>
                <a:off x="1174612" y="2031142"/>
                <a:ext cx="20880" cy="122760"/>
              </p14:xfrm>
            </p:contentPart>
          </mc:Choice>
          <mc:Fallback>
            <p:pic>
              <p:nvPicPr>
                <p:cNvPr id="28" name="Ink 27">
                  <a:extLst>
                    <a:ext uri="{FF2B5EF4-FFF2-40B4-BE49-F238E27FC236}">
                      <a16:creationId xmlns:a16="http://schemas.microsoft.com/office/drawing/2014/main" id="{D01921AF-A327-8FB9-5D77-F4BF7D487818}"/>
                    </a:ext>
                  </a:extLst>
                </p:cNvPr>
                <p:cNvPicPr/>
                <p:nvPr/>
              </p:nvPicPr>
              <p:blipFill>
                <a:blip r:embed="rId73"/>
                <a:stretch>
                  <a:fillRect/>
                </a:stretch>
              </p:blipFill>
              <p:spPr>
                <a:xfrm>
                  <a:off x="1165972" y="2022142"/>
                  <a:ext cx="38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0" name="Ink 29">
                  <a:extLst>
                    <a:ext uri="{FF2B5EF4-FFF2-40B4-BE49-F238E27FC236}">
                      <a16:creationId xmlns:a16="http://schemas.microsoft.com/office/drawing/2014/main" id="{F3D36F59-DEEB-4C2B-AB0B-9199112F3C33}"/>
                    </a:ext>
                  </a:extLst>
                </p14:cNvPr>
                <p14:cNvContentPartPr/>
                <p14:nvPr/>
              </p14:nvContentPartPr>
              <p14:xfrm>
                <a:off x="1370092" y="2384662"/>
                <a:ext cx="29520" cy="150480"/>
              </p14:xfrm>
            </p:contentPart>
          </mc:Choice>
          <mc:Fallback>
            <p:pic>
              <p:nvPicPr>
                <p:cNvPr id="30" name="Ink 29">
                  <a:extLst>
                    <a:ext uri="{FF2B5EF4-FFF2-40B4-BE49-F238E27FC236}">
                      <a16:creationId xmlns:a16="http://schemas.microsoft.com/office/drawing/2014/main" id="{F3D36F59-DEEB-4C2B-AB0B-9199112F3C33}"/>
                    </a:ext>
                  </a:extLst>
                </p:cNvPr>
                <p:cNvPicPr/>
                <p:nvPr/>
              </p:nvPicPr>
              <p:blipFill>
                <a:blip r:embed="rId75"/>
                <a:stretch>
                  <a:fillRect/>
                </a:stretch>
              </p:blipFill>
              <p:spPr>
                <a:xfrm>
                  <a:off x="1361092" y="2375662"/>
                  <a:ext cx="47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1" name="Ink 30">
                  <a:extLst>
                    <a:ext uri="{FF2B5EF4-FFF2-40B4-BE49-F238E27FC236}">
                      <a16:creationId xmlns:a16="http://schemas.microsoft.com/office/drawing/2014/main" id="{DAD99C67-1CA7-F8B3-4934-973409466644}"/>
                    </a:ext>
                  </a:extLst>
                </p14:cNvPr>
                <p14:cNvContentPartPr/>
                <p14:nvPr/>
              </p14:nvContentPartPr>
              <p14:xfrm>
                <a:off x="1447852" y="2417782"/>
                <a:ext cx="72720" cy="117000"/>
              </p14:xfrm>
            </p:contentPart>
          </mc:Choice>
          <mc:Fallback>
            <p:pic>
              <p:nvPicPr>
                <p:cNvPr id="31" name="Ink 30">
                  <a:extLst>
                    <a:ext uri="{FF2B5EF4-FFF2-40B4-BE49-F238E27FC236}">
                      <a16:creationId xmlns:a16="http://schemas.microsoft.com/office/drawing/2014/main" id="{DAD99C67-1CA7-F8B3-4934-973409466644}"/>
                    </a:ext>
                  </a:extLst>
                </p:cNvPr>
                <p:cNvPicPr/>
                <p:nvPr/>
              </p:nvPicPr>
              <p:blipFill>
                <a:blip r:embed="rId77"/>
                <a:stretch>
                  <a:fillRect/>
                </a:stretch>
              </p:blipFill>
              <p:spPr>
                <a:xfrm>
                  <a:off x="1439212" y="2408782"/>
                  <a:ext cx="903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2" name="Ink 31">
                  <a:extLst>
                    <a:ext uri="{FF2B5EF4-FFF2-40B4-BE49-F238E27FC236}">
                      <a16:creationId xmlns:a16="http://schemas.microsoft.com/office/drawing/2014/main" id="{81C317F1-1C0A-C191-A0F3-AD584C8BE856}"/>
                    </a:ext>
                  </a:extLst>
                </p14:cNvPr>
                <p14:cNvContentPartPr/>
                <p14:nvPr/>
              </p14:nvContentPartPr>
              <p14:xfrm>
                <a:off x="1596532" y="2418502"/>
                <a:ext cx="85320" cy="116280"/>
              </p14:xfrm>
            </p:contentPart>
          </mc:Choice>
          <mc:Fallback>
            <p:pic>
              <p:nvPicPr>
                <p:cNvPr id="32" name="Ink 31">
                  <a:extLst>
                    <a:ext uri="{FF2B5EF4-FFF2-40B4-BE49-F238E27FC236}">
                      <a16:creationId xmlns:a16="http://schemas.microsoft.com/office/drawing/2014/main" id="{81C317F1-1C0A-C191-A0F3-AD584C8BE856}"/>
                    </a:ext>
                  </a:extLst>
                </p:cNvPr>
                <p:cNvPicPr/>
                <p:nvPr/>
              </p:nvPicPr>
              <p:blipFill>
                <a:blip r:embed="rId79"/>
                <a:stretch>
                  <a:fillRect/>
                </a:stretch>
              </p:blipFill>
              <p:spPr>
                <a:xfrm>
                  <a:off x="1587892" y="2409862"/>
                  <a:ext cx="1029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3" name="Ink 32">
                  <a:extLst>
                    <a:ext uri="{FF2B5EF4-FFF2-40B4-BE49-F238E27FC236}">
                      <a16:creationId xmlns:a16="http://schemas.microsoft.com/office/drawing/2014/main" id="{F7560315-0F70-953C-F4B2-E6D55E4D53AD}"/>
                    </a:ext>
                  </a:extLst>
                </p14:cNvPr>
                <p14:cNvContentPartPr/>
                <p14:nvPr/>
              </p14:nvContentPartPr>
              <p14:xfrm>
                <a:off x="1760332" y="2417782"/>
                <a:ext cx="7200" cy="147960"/>
              </p14:xfrm>
            </p:contentPart>
          </mc:Choice>
          <mc:Fallback>
            <p:pic>
              <p:nvPicPr>
                <p:cNvPr id="33" name="Ink 32">
                  <a:extLst>
                    <a:ext uri="{FF2B5EF4-FFF2-40B4-BE49-F238E27FC236}">
                      <a16:creationId xmlns:a16="http://schemas.microsoft.com/office/drawing/2014/main" id="{F7560315-0F70-953C-F4B2-E6D55E4D53AD}"/>
                    </a:ext>
                  </a:extLst>
                </p:cNvPr>
                <p:cNvPicPr/>
                <p:nvPr/>
              </p:nvPicPr>
              <p:blipFill>
                <a:blip r:embed="rId81"/>
                <a:stretch>
                  <a:fillRect/>
                </a:stretch>
              </p:blipFill>
              <p:spPr>
                <a:xfrm>
                  <a:off x="1751332" y="2408782"/>
                  <a:ext cx="248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5" name="Ink 34">
                  <a:extLst>
                    <a:ext uri="{FF2B5EF4-FFF2-40B4-BE49-F238E27FC236}">
                      <a16:creationId xmlns:a16="http://schemas.microsoft.com/office/drawing/2014/main" id="{337EC81D-315E-CD1E-1C0E-EBF9ABE4A54F}"/>
                    </a:ext>
                  </a:extLst>
                </p14:cNvPr>
                <p14:cNvContentPartPr/>
                <p14:nvPr/>
              </p14:nvContentPartPr>
              <p14:xfrm>
                <a:off x="2712172" y="1766182"/>
                <a:ext cx="17280" cy="124200"/>
              </p14:xfrm>
            </p:contentPart>
          </mc:Choice>
          <mc:Fallback>
            <p:pic>
              <p:nvPicPr>
                <p:cNvPr id="35" name="Ink 34">
                  <a:extLst>
                    <a:ext uri="{FF2B5EF4-FFF2-40B4-BE49-F238E27FC236}">
                      <a16:creationId xmlns:a16="http://schemas.microsoft.com/office/drawing/2014/main" id="{337EC81D-315E-CD1E-1C0E-EBF9ABE4A54F}"/>
                    </a:ext>
                  </a:extLst>
                </p:cNvPr>
                <p:cNvPicPr/>
                <p:nvPr/>
              </p:nvPicPr>
              <p:blipFill>
                <a:blip r:embed="rId83"/>
                <a:stretch>
                  <a:fillRect/>
                </a:stretch>
              </p:blipFill>
              <p:spPr>
                <a:xfrm>
                  <a:off x="2703532" y="1757182"/>
                  <a:ext cx="349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6" name="Ink 35">
                  <a:extLst>
                    <a:ext uri="{FF2B5EF4-FFF2-40B4-BE49-F238E27FC236}">
                      <a16:creationId xmlns:a16="http://schemas.microsoft.com/office/drawing/2014/main" id="{DA8B3E17-1DBC-DF45-BF0A-8497B161F662}"/>
                    </a:ext>
                  </a:extLst>
                </p14:cNvPr>
                <p14:cNvContentPartPr/>
                <p14:nvPr/>
              </p14:nvContentPartPr>
              <p14:xfrm>
                <a:off x="2782012" y="1775902"/>
                <a:ext cx="64440" cy="96840"/>
              </p14:xfrm>
            </p:contentPart>
          </mc:Choice>
          <mc:Fallback>
            <p:pic>
              <p:nvPicPr>
                <p:cNvPr id="36" name="Ink 35">
                  <a:extLst>
                    <a:ext uri="{FF2B5EF4-FFF2-40B4-BE49-F238E27FC236}">
                      <a16:creationId xmlns:a16="http://schemas.microsoft.com/office/drawing/2014/main" id="{DA8B3E17-1DBC-DF45-BF0A-8497B161F662}"/>
                    </a:ext>
                  </a:extLst>
                </p:cNvPr>
                <p:cNvPicPr/>
                <p:nvPr/>
              </p:nvPicPr>
              <p:blipFill>
                <a:blip r:embed="rId85"/>
                <a:stretch>
                  <a:fillRect/>
                </a:stretch>
              </p:blipFill>
              <p:spPr>
                <a:xfrm>
                  <a:off x="2773372" y="1767262"/>
                  <a:ext cx="820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7" name="Ink 36">
                  <a:extLst>
                    <a:ext uri="{FF2B5EF4-FFF2-40B4-BE49-F238E27FC236}">
                      <a16:creationId xmlns:a16="http://schemas.microsoft.com/office/drawing/2014/main" id="{16CA11D3-EA17-6F81-C0F2-42BBDBB428D1}"/>
                    </a:ext>
                  </a:extLst>
                </p14:cNvPr>
                <p14:cNvContentPartPr/>
                <p14:nvPr/>
              </p14:nvContentPartPr>
              <p14:xfrm>
                <a:off x="2888932" y="1785982"/>
                <a:ext cx="3960" cy="360"/>
              </p14:xfrm>
            </p:contentPart>
          </mc:Choice>
          <mc:Fallback>
            <p:pic>
              <p:nvPicPr>
                <p:cNvPr id="37" name="Ink 36">
                  <a:extLst>
                    <a:ext uri="{FF2B5EF4-FFF2-40B4-BE49-F238E27FC236}">
                      <a16:creationId xmlns:a16="http://schemas.microsoft.com/office/drawing/2014/main" id="{16CA11D3-EA17-6F81-C0F2-42BBDBB428D1}"/>
                    </a:ext>
                  </a:extLst>
                </p:cNvPr>
                <p:cNvPicPr/>
                <p:nvPr/>
              </p:nvPicPr>
              <p:blipFill>
                <a:blip r:embed="rId87"/>
                <a:stretch>
                  <a:fillRect/>
                </a:stretch>
              </p:blipFill>
              <p:spPr>
                <a:xfrm>
                  <a:off x="2880292" y="1776982"/>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8" name="Ink 37">
                  <a:extLst>
                    <a:ext uri="{FF2B5EF4-FFF2-40B4-BE49-F238E27FC236}">
                      <a16:creationId xmlns:a16="http://schemas.microsoft.com/office/drawing/2014/main" id="{BF7B4747-063A-4FAC-0B8F-B7207585824E}"/>
                    </a:ext>
                  </a:extLst>
                </p14:cNvPr>
                <p14:cNvContentPartPr/>
                <p14:nvPr/>
              </p14:nvContentPartPr>
              <p14:xfrm>
                <a:off x="2927452" y="1867342"/>
                <a:ext cx="10080" cy="18360"/>
              </p14:xfrm>
            </p:contentPart>
          </mc:Choice>
          <mc:Fallback>
            <p:pic>
              <p:nvPicPr>
                <p:cNvPr id="38" name="Ink 37">
                  <a:extLst>
                    <a:ext uri="{FF2B5EF4-FFF2-40B4-BE49-F238E27FC236}">
                      <a16:creationId xmlns:a16="http://schemas.microsoft.com/office/drawing/2014/main" id="{BF7B4747-063A-4FAC-0B8F-B7207585824E}"/>
                    </a:ext>
                  </a:extLst>
                </p:cNvPr>
                <p:cNvPicPr/>
                <p:nvPr/>
              </p:nvPicPr>
              <p:blipFill>
                <a:blip r:embed="rId89"/>
                <a:stretch>
                  <a:fillRect/>
                </a:stretch>
              </p:blipFill>
              <p:spPr>
                <a:xfrm>
                  <a:off x="2918452" y="1858702"/>
                  <a:ext cx="27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9" name="Ink 38">
                  <a:extLst>
                    <a:ext uri="{FF2B5EF4-FFF2-40B4-BE49-F238E27FC236}">
                      <a16:creationId xmlns:a16="http://schemas.microsoft.com/office/drawing/2014/main" id="{2193A414-8FE2-32FE-D4A2-B29955F66157}"/>
                    </a:ext>
                  </a:extLst>
                </p14:cNvPr>
                <p14:cNvContentPartPr/>
                <p14:nvPr/>
              </p14:nvContentPartPr>
              <p14:xfrm>
                <a:off x="3025372" y="1760062"/>
                <a:ext cx="100440" cy="106920"/>
              </p14:xfrm>
            </p:contentPart>
          </mc:Choice>
          <mc:Fallback>
            <p:pic>
              <p:nvPicPr>
                <p:cNvPr id="39" name="Ink 38">
                  <a:extLst>
                    <a:ext uri="{FF2B5EF4-FFF2-40B4-BE49-F238E27FC236}">
                      <a16:creationId xmlns:a16="http://schemas.microsoft.com/office/drawing/2014/main" id="{2193A414-8FE2-32FE-D4A2-B29955F66157}"/>
                    </a:ext>
                  </a:extLst>
                </p:cNvPr>
                <p:cNvPicPr/>
                <p:nvPr/>
              </p:nvPicPr>
              <p:blipFill>
                <a:blip r:embed="rId91"/>
                <a:stretch>
                  <a:fillRect/>
                </a:stretch>
              </p:blipFill>
              <p:spPr>
                <a:xfrm>
                  <a:off x="3016372" y="1751422"/>
                  <a:ext cx="1180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0" name="Ink 39">
                  <a:extLst>
                    <a:ext uri="{FF2B5EF4-FFF2-40B4-BE49-F238E27FC236}">
                      <a16:creationId xmlns:a16="http://schemas.microsoft.com/office/drawing/2014/main" id="{9BCFB546-7434-81E6-F5DF-FC6599EBED1C}"/>
                    </a:ext>
                  </a:extLst>
                </p14:cNvPr>
                <p14:cNvContentPartPr/>
                <p14:nvPr/>
              </p14:nvContentPartPr>
              <p14:xfrm>
                <a:off x="3208252" y="1742422"/>
                <a:ext cx="122040" cy="106560"/>
              </p14:xfrm>
            </p:contentPart>
          </mc:Choice>
          <mc:Fallback>
            <p:pic>
              <p:nvPicPr>
                <p:cNvPr id="40" name="Ink 39">
                  <a:extLst>
                    <a:ext uri="{FF2B5EF4-FFF2-40B4-BE49-F238E27FC236}">
                      <a16:creationId xmlns:a16="http://schemas.microsoft.com/office/drawing/2014/main" id="{9BCFB546-7434-81E6-F5DF-FC6599EBED1C}"/>
                    </a:ext>
                  </a:extLst>
                </p:cNvPr>
                <p:cNvPicPr/>
                <p:nvPr/>
              </p:nvPicPr>
              <p:blipFill>
                <a:blip r:embed="rId93"/>
                <a:stretch>
                  <a:fillRect/>
                </a:stretch>
              </p:blipFill>
              <p:spPr>
                <a:xfrm>
                  <a:off x="3199252" y="1733782"/>
                  <a:ext cx="139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1" name="Ink 40">
                  <a:extLst>
                    <a:ext uri="{FF2B5EF4-FFF2-40B4-BE49-F238E27FC236}">
                      <a16:creationId xmlns:a16="http://schemas.microsoft.com/office/drawing/2014/main" id="{0D339987-1601-8FDA-077F-2A7C702563D8}"/>
                    </a:ext>
                  </a:extLst>
                </p14:cNvPr>
                <p14:cNvContentPartPr/>
                <p14:nvPr/>
              </p14:nvContentPartPr>
              <p14:xfrm>
                <a:off x="3381412" y="1721542"/>
                <a:ext cx="120600" cy="138240"/>
              </p14:xfrm>
            </p:contentPart>
          </mc:Choice>
          <mc:Fallback>
            <p:pic>
              <p:nvPicPr>
                <p:cNvPr id="41" name="Ink 40">
                  <a:extLst>
                    <a:ext uri="{FF2B5EF4-FFF2-40B4-BE49-F238E27FC236}">
                      <a16:creationId xmlns:a16="http://schemas.microsoft.com/office/drawing/2014/main" id="{0D339987-1601-8FDA-077F-2A7C702563D8}"/>
                    </a:ext>
                  </a:extLst>
                </p:cNvPr>
                <p:cNvPicPr/>
                <p:nvPr/>
              </p:nvPicPr>
              <p:blipFill>
                <a:blip r:embed="rId95"/>
                <a:stretch>
                  <a:fillRect/>
                </a:stretch>
              </p:blipFill>
              <p:spPr>
                <a:xfrm>
                  <a:off x="3372412" y="1712902"/>
                  <a:ext cx="1382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2" name="Ink 41">
                  <a:extLst>
                    <a:ext uri="{FF2B5EF4-FFF2-40B4-BE49-F238E27FC236}">
                      <a16:creationId xmlns:a16="http://schemas.microsoft.com/office/drawing/2014/main" id="{5AFFEE23-3C40-15E5-CDC1-797FB99EF6FC}"/>
                    </a:ext>
                  </a:extLst>
                </p14:cNvPr>
                <p14:cNvContentPartPr/>
                <p14:nvPr/>
              </p14:nvContentPartPr>
              <p14:xfrm>
                <a:off x="3440452" y="1732702"/>
                <a:ext cx="285120" cy="106920"/>
              </p14:xfrm>
            </p:contentPart>
          </mc:Choice>
          <mc:Fallback>
            <p:pic>
              <p:nvPicPr>
                <p:cNvPr id="42" name="Ink 41">
                  <a:extLst>
                    <a:ext uri="{FF2B5EF4-FFF2-40B4-BE49-F238E27FC236}">
                      <a16:creationId xmlns:a16="http://schemas.microsoft.com/office/drawing/2014/main" id="{5AFFEE23-3C40-15E5-CDC1-797FB99EF6FC}"/>
                    </a:ext>
                  </a:extLst>
                </p:cNvPr>
                <p:cNvPicPr/>
                <p:nvPr/>
              </p:nvPicPr>
              <p:blipFill>
                <a:blip r:embed="rId97"/>
                <a:stretch>
                  <a:fillRect/>
                </a:stretch>
              </p:blipFill>
              <p:spPr>
                <a:xfrm>
                  <a:off x="3431812" y="1724062"/>
                  <a:ext cx="3027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5" name="Ink 94">
                  <a:extLst>
                    <a:ext uri="{FF2B5EF4-FFF2-40B4-BE49-F238E27FC236}">
                      <a16:creationId xmlns:a16="http://schemas.microsoft.com/office/drawing/2014/main" id="{2E62AD66-BC3D-6A6C-C3E1-7D4DB9746CBD}"/>
                    </a:ext>
                  </a:extLst>
                </p14:cNvPr>
                <p14:cNvContentPartPr/>
                <p14:nvPr/>
              </p14:nvContentPartPr>
              <p14:xfrm>
                <a:off x="2331652" y="2325622"/>
                <a:ext cx="19800" cy="120960"/>
              </p14:xfrm>
            </p:contentPart>
          </mc:Choice>
          <mc:Fallback>
            <p:pic>
              <p:nvPicPr>
                <p:cNvPr id="95" name="Ink 94">
                  <a:extLst>
                    <a:ext uri="{FF2B5EF4-FFF2-40B4-BE49-F238E27FC236}">
                      <a16:creationId xmlns:a16="http://schemas.microsoft.com/office/drawing/2014/main" id="{2E62AD66-BC3D-6A6C-C3E1-7D4DB9746CBD}"/>
                    </a:ext>
                  </a:extLst>
                </p:cNvPr>
                <p:cNvPicPr/>
                <p:nvPr/>
              </p:nvPicPr>
              <p:blipFill>
                <a:blip r:embed="rId99"/>
                <a:stretch>
                  <a:fillRect/>
                </a:stretch>
              </p:blipFill>
              <p:spPr>
                <a:xfrm>
                  <a:off x="2323012" y="2316982"/>
                  <a:ext cx="37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6" name="Ink 95">
                  <a:extLst>
                    <a:ext uri="{FF2B5EF4-FFF2-40B4-BE49-F238E27FC236}">
                      <a16:creationId xmlns:a16="http://schemas.microsoft.com/office/drawing/2014/main" id="{F81F0587-A7E0-AED7-FBA4-2562940EDEDA}"/>
                    </a:ext>
                  </a:extLst>
                </p14:cNvPr>
                <p14:cNvContentPartPr/>
                <p14:nvPr/>
              </p14:nvContentPartPr>
              <p14:xfrm>
                <a:off x="2398612" y="2343982"/>
                <a:ext cx="73800" cy="91080"/>
              </p14:xfrm>
            </p:contentPart>
          </mc:Choice>
          <mc:Fallback>
            <p:pic>
              <p:nvPicPr>
                <p:cNvPr id="96" name="Ink 95">
                  <a:extLst>
                    <a:ext uri="{FF2B5EF4-FFF2-40B4-BE49-F238E27FC236}">
                      <a16:creationId xmlns:a16="http://schemas.microsoft.com/office/drawing/2014/main" id="{F81F0587-A7E0-AED7-FBA4-2562940EDEDA}"/>
                    </a:ext>
                  </a:extLst>
                </p:cNvPr>
                <p:cNvPicPr/>
                <p:nvPr/>
              </p:nvPicPr>
              <p:blipFill>
                <a:blip r:embed="rId101"/>
                <a:stretch>
                  <a:fillRect/>
                </a:stretch>
              </p:blipFill>
              <p:spPr>
                <a:xfrm>
                  <a:off x="2389972" y="2335342"/>
                  <a:ext cx="914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7" name="Ink 96">
                  <a:extLst>
                    <a:ext uri="{FF2B5EF4-FFF2-40B4-BE49-F238E27FC236}">
                      <a16:creationId xmlns:a16="http://schemas.microsoft.com/office/drawing/2014/main" id="{A3200D4D-CE07-3DE9-2DD9-3590FED392B8}"/>
                    </a:ext>
                  </a:extLst>
                </p14:cNvPr>
                <p14:cNvContentPartPr/>
                <p14:nvPr/>
              </p14:nvContentPartPr>
              <p14:xfrm>
                <a:off x="2558812" y="2342542"/>
                <a:ext cx="176040" cy="26280"/>
              </p14:xfrm>
            </p:contentPart>
          </mc:Choice>
          <mc:Fallback>
            <p:pic>
              <p:nvPicPr>
                <p:cNvPr id="97" name="Ink 96">
                  <a:extLst>
                    <a:ext uri="{FF2B5EF4-FFF2-40B4-BE49-F238E27FC236}">
                      <a16:creationId xmlns:a16="http://schemas.microsoft.com/office/drawing/2014/main" id="{A3200D4D-CE07-3DE9-2DD9-3590FED392B8}"/>
                    </a:ext>
                  </a:extLst>
                </p:cNvPr>
                <p:cNvPicPr/>
                <p:nvPr/>
              </p:nvPicPr>
              <p:blipFill>
                <a:blip r:embed="rId103"/>
                <a:stretch>
                  <a:fillRect/>
                </a:stretch>
              </p:blipFill>
              <p:spPr>
                <a:xfrm>
                  <a:off x="2550172" y="2333542"/>
                  <a:ext cx="193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8" name="Ink 97">
                  <a:extLst>
                    <a:ext uri="{FF2B5EF4-FFF2-40B4-BE49-F238E27FC236}">
                      <a16:creationId xmlns:a16="http://schemas.microsoft.com/office/drawing/2014/main" id="{42A2AAE7-A698-0B6D-E50A-708582AEF075}"/>
                    </a:ext>
                  </a:extLst>
                </p14:cNvPr>
                <p14:cNvContentPartPr/>
                <p14:nvPr/>
              </p14:nvContentPartPr>
              <p14:xfrm>
                <a:off x="2650972" y="2301142"/>
                <a:ext cx="91080" cy="104400"/>
              </p14:xfrm>
            </p:contentPart>
          </mc:Choice>
          <mc:Fallback>
            <p:pic>
              <p:nvPicPr>
                <p:cNvPr id="98" name="Ink 97">
                  <a:extLst>
                    <a:ext uri="{FF2B5EF4-FFF2-40B4-BE49-F238E27FC236}">
                      <a16:creationId xmlns:a16="http://schemas.microsoft.com/office/drawing/2014/main" id="{42A2AAE7-A698-0B6D-E50A-708582AEF075}"/>
                    </a:ext>
                  </a:extLst>
                </p:cNvPr>
                <p:cNvPicPr/>
                <p:nvPr/>
              </p:nvPicPr>
              <p:blipFill>
                <a:blip r:embed="rId105"/>
                <a:stretch>
                  <a:fillRect/>
                </a:stretch>
              </p:blipFill>
              <p:spPr>
                <a:xfrm>
                  <a:off x="2642332" y="2292142"/>
                  <a:ext cx="1087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9" name="Ink 98">
                  <a:extLst>
                    <a:ext uri="{FF2B5EF4-FFF2-40B4-BE49-F238E27FC236}">
                      <a16:creationId xmlns:a16="http://schemas.microsoft.com/office/drawing/2014/main" id="{B23839B0-F4AF-D364-0282-23D6F61E7961}"/>
                    </a:ext>
                  </a:extLst>
                </p14:cNvPr>
                <p14:cNvContentPartPr/>
                <p14:nvPr/>
              </p14:nvContentPartPr>
              <p14:xfrm>
                <a:off x="2830972" y="2318422"/>
                <a:ext cx="112320" cy="101160"/>
              </p14:xfrm>
            </p:contentPart>
          </mc:Choice>
          <mc:Fallback>
            <p:pic>
              <p:nvPicPr>
                <p:cNvPr id="99" name="Ink 98">
                  <a:extLst>
                    <a:ext uri="{FF2B5EF4-FFF2-40B4-BE49-F238E27FC236}">
                      <a16:creationId xmlns:a16="http://schemas.microsoft.com/office/drawing/2014/main" id="{B23839B0-F4AF-D364-0282-23D6F61E7961}"/>
                    </a:ext>
                  </a:extLst>
                </p:cNvPr>
                <p:cNvPicPr/>
                <p:nvPr/>
              </p:nvPicPr>
              <p:blipFill>
                <a:blip r:embed="rId107"/>
                <a:stretch>
                  <a:fillRect/>
                </a:stretch>
              </p:blipFill>
              <p:spPr>
                <a:xfrm>
                  <a:off x="2821972" y="2309422"/>
                  <a:ext cx="129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0" name="Ink 99">
                  <a:extLst>
                    <a:ext uri="{FF2B5EF4-FFF2-40B4-BE49-F238E27FC236}">
                      <a16:creationId xmlns:a16="http://schemas.microsoft.com/office/drawing/2014/main" id="{DA780F85-6F7A-9EA1-961B-6C83D197F4F2}"/>
                    </a:ext>
                  </a:extLst>
                </p14:cNvPr>
                <p14:cNvContentPartPr/>
                <p14:nvPr/>
              </p14:nvContentPartPr>
              <p14:xfrm>
                <a:off x="2988292" y="2339302"/>
                <a:ext cx="115920" cy="85320"/>
              </p14:xfrm>
            </p:contentPart>
          </mc:Choice>
          <mc:Fallback>
            <p:pic>
              <p:nvPicPr>
                <p:cNvPr id="100" name="Ink 99">
                  <a:extLst>
                    <a:ext uri="{FF2B5EF4-FFF2-40B4-BE49-F238E27FC236}">
                      <a16:creationId xmlns:a16="http://schemas.microsoft.com/office/drawing/2014/main" id="{DA780F85-6F7A-9EA1-961B-6C83D197F4F2}"/>
                    </a:ext>
                  </a:extLst>
                </p:cNvPr>
                <p:cNvPicPr/>
                <p:nvPr/>
              </p:nvPicPr>
              <p:blipFill>
                <a:blip r:embed="rId109"/>
                <a:stretch>
                  <a:fillRect/>
                </a:stretch>
              </p:blipFill>
              <p:spPr>
                <a:xfrm>
                  <a:off x="2979292" y="2330302"/>
                  <a:ext cx="1335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1" name="Ink 100">
                  <a:extLst>
                    <a:ext uri="{FF2B5EF4-FFF2-40B4-BE49-F238E27FC236}">
                      <a16:creationId xmlns:a16="http://schemas.microsoft.com/office/drawing/2014/main" id="{DE47DAD5-7AF8-6246-E899-51DD78FEB830}"/>
                    </a:ext>
                  </a:extLst>
                </p14:cNvPr>
                <p14:cNvContentPartPr/>
                <p14:nvPr/>
              </p14:nvContentPartPr>
              <p14:xfrm>
                <a:off x="2784172" y="2204302"/>
                <a:ext cx="435600" cy="313200"/>
              </p14:xfrm>
            </p:contentPart>
          </mc:Choice>
          <mc:Fallback>
            <p:pic>
              <p:nvPicPr>
                <p:cNvPr id="101" name="Ink 100">
                  <a:extLst>
                    <a:ext uri="{FF2B5EF4-FFF2-40B4-BE49-F238E27FC236}">
                      <a16:creationId xmlns:a16="http://schemas.microsoft.com/office/drawing/2014/main" id="{DE47DAD5-7AF8-6246-E899-51DD78FEB830}"/>
                    </a:ext>
                  </a:extLst>
                </p:cNvPr>
                <p:cNvPicPr/>
                <p:nvPr/>
              </p:nvPicPr>
              <p:blipFill>
                <a:blip r:embed="rId111"/>
                <a:stretch>
                  <a:fillRect/>
                </a:stretch>
              </p:blipFill>
              <p:spPr>
                <a:xfrm>
                  <a:off x="2775172" y="2195302"/>
                  <a:ext cx="45324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6" name="Ink 115">
                  <a:extLst>
                    <a:ext uri="{FF2B5EF4-FFF2-40B4-BE49-F238E27FC236}">
                      <a16:creationId xmlns:a16="http://schemas.microsoft.com/office/drawing/2014/main" id="{FDA9937C-FED7-3E7E-51B5-ABDF2CB36283}"/>
                    </a:ext>
                  </a:extLst>
                </p14:cNvPr>
                <p14:cNvContentPartPr/>
                <p14:nvPr/>
              </p14:nvContentPartPr>
              <p14:xfrm>
                <a:off x="3166132" y="4050742"/>
                <a:ext cx="163440" cy="24480"/>
              </p14:xfrm>
            </p:contentPart>
          </mc:Choice>
          <mc:Fallback>
            <p:pic>
              <p:nvPicPr>
                <p:cNvPr id="116" name="Ink 115">
                  <a:extLst>
                    <a:ext uri="{FF2B5EF4-FFF2-40B4-BE49-F238E27FC236}">
                      <a16:creationId xmlns:a16="http://schemas.microsoft.com/office/drawing/2014/main" id="{FDA9937C-FED7-3E7E-51B5-ABDF2CB36283}"/>
                    </a:ext>
                  </a:extLst>
                </p:cNvPr>
                <p:cNvPicPr/>
                <p:nvPr/>
              </p:nvPicPr>
              <p:blipFill>
                <a:blip r:embed="rId113"/>
                <a:stretch>
                  <a:fillRect/>
                </a:stretch>
              </p:blipFill>
              <p:spPr>
                <a:xfrm>
                  <a:off x="3157492" y="4042102"/>
                  <a:ext cx="1810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7" name="Ink 116">
                  <a:extLst>
                    <a:ext uri="{FF2B5EF4-FFF2-40B4-BE49-F238E27FC236}">
                      <a16:creationId xmlns:a16="http://schemas.microsoft.com/office/drawing/2014/main" id="{1D719DF3-8BF6-F89C-9DEE-8576D39D19B0}"/>
                    </a:ext>
                  </a:extLst>
                </p14:cNvPr>
                <p14:cNvContentPartPr/>
                <p14:nvPr/>
              </p14:nvContentPartPr>
              <p14:xfrm>
                <a:off x="3221572" y="4097542"/>
                <a:ext cx="248760" cy="26280"/>
              </p14:xfrm>
            </p:contentPart>
          </mc:Choice>
          <mc:Fallback>
            <p:pic>
              <p:nvPicPr>
                <p:cNvPr id="117" name="Ink 116">
                  <a:extLst>
                    <a:ext uri="{FF2B5EF4-FFF2-40B4-BE49-F238E27FC236}">
                      <a16:creationId xmlns:a16="http://schemas.microsoft.com/office/drawing/2014/main" id="{1D719DF3-8BF6-F89C-9DEE-8576D39D19B0}"/>
                    </a:ext>
                  </a:extLst>
                </p:cNvPr>
                <p:cNvPicPr/>
                <p:nvPr/>
              </p:nvPicPr>
              <p:blipFill>
                <a:blip r:embed="rId115"/>
                <a:stretch>
                  <a:fillRect/>
                </a:stretch>
              </p:blipFill>
              <p:spPr>
                <a:xfrm>
                  <a:off x="3212932" y="4088902"/>
                  <a:ext cx="266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9" name="Ink 118">
                  <a:extLst>
                    <a:ext uri="{FF2B5EF4-FFF2-40B4-BE49-F238E27FC236}">
                      <a16:creationId xmlns:a16="http://schemas.microsoft.com/office/drawing/2014/main" id="{FA1B0D4E-5C84-44EC-565C-9ADCD4D9223E}"/>
                    </a:ext>
                  </a:extLst>
                </p14:cNvPr>
                <p14:cNvContentPartPr/>
                <p14:nvPr/>
              </p14:nvContentPartPr>
              <p14:xfrm>
                <a:off x="4909252" y="5935702"/>
                <a:ext cx="19800" cy="89280"/>
              </p14:xfrm>
            </p:contentPart>
          </mc:Choice>
          <mc:Fallback>
            <p:pic>
              <p:nvPicPr>
                <p:cNvPr id="119" name="Ink 118">
                  <a:extLst>
                    <a:ext uri="{FF2B5EF4-FFF2-40B4-BE49-F238E27FC236}">
                      <a16:creationId xmlns:a16="http://schemas.microsoft.com/office/drawing/2014/main" id="{FA1B0D4E-5C84-44EC-565C-9ADCD4D9223E}"/>
                    </a:ext>
                  </a:extLst>
                </p:cNvPr>
                <p:cNvPicPr/>
                <p:nvPr/>
              </p:nvPicPr>
              <p:blipFill>
                <a:blip r:embed="rId117"/>
                <a:stretch>
                  <a:fillRect/>
                </a:stretch>
              </p:blipFill>
              <p:spPr>
                <a:xfrm>
                  <a:off x="4900612" y="5927062"/>
                  <a:ext cx="37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0" name="Ink 119">
                  <a:extLst>
                    <a:ext uri="{FF2B5EF4-FFF2-40B4-BE49-F238E27FC236}">
                      <a16:creationId xmlns:a16="http://schemas.microsoft.com/office/drawing/2014/main" id="{11200883-7543-B595-D6FB-14FC2D5E5B22}"/>
                    </a:ext>
                  </a:extLst>
                </p14:cNvPr>
                <p14:cNvContentPartPr/>
                <p14:nvPr/>
              </p14:nvContentPartPr>
              <p14:xfrm>
                <a:off x="4994212" y="5958022"/>
                <a:ext cx="79920" cy="51480"/>
              </p14:xfrm>
            </p:contentPart>
          </mc:Choice>
          <mc:Fallback>
            <p:pic>
              <p:nvPicPr>
                <p:cNvPr id="120" name="Ink 119">
                  <a:extLst>
                    <a:ext uri="{FF2B5EF4-FFF2-40B4-BE49-F238E27FC236}">
                      <a16:creationId xmlns:a16="http://schemas.microsoft.com/office/drawing/2014/main" id="{11200883-7543-B595-D6FB-14FC2D5E5B22}"/>
                    </a:ext>
                  </a:extLst>
                </p:cNvPr>
                <p:cNvPicPr/>
                <p:nvPr/>
              </p:nvPicPr>
              <p:blipFill>
                <a:blip r:embed="rId119"/>
                <a:stretch>
                  <a:fillRect/>
                </a:stretch>
              </p:blipFill>
              <p:spPr>
                <a:xfrm>
                  <a:off x="4985212" y="5949022"/>
                  <a:ext cx="975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1" name="Ink 120">
                  <a:extLst>
                    <a:ext uri="{FF2B5EF4-FFF2-40B4-BE49-F238E27FC236}">
                      <a16:creationId xmlns:a16="http://schemas.microsoft.com/office/drawing/2014/main" id="{DCDB7B7D-BB87-1566-636E-86C5B9A2345A}"/>
                    </a:ext>
                  </a:extLst>
                </p14:cNvPr>
                <p14:cNvContentPartPr/>
                <p14:nvPr/>
              </p14:nvContentPartPr>
              <p14:xfrm>
                <a:off x="5177812" y="5950462"/>
                <a:ext cx="85320" cy="14760"/>
              </p14:xfrm>
            </p:contentPart>
          </mc:Choice>
          <mc:Fallback>
            <p:pic>
              <p:nvPicPr>
                <p:cNvPr id="121" name="Ink 120">
                  <a:extLst>
                    <a:ext uri="{FF2B5EF4-FFF2-40B4-BE49-F238E27FC236}">
                      <a16:creationId xmlns:a16="http://schemas.microsoft.com/office/drawing/2014/main" id="{DCDB7B7D-BB87-1566-636E-86C5B9A2345A}"/>
                    </a:ext>
                  </a:extLst>
                </p:cNvPr>
                <p:cNvPicPr/>
                <p:nvPr/>
              </p:nvPicPr>
              <p:blipFill>
                <a:blip r:embed="rId121"/>
                <a:stretch>
                  <a:fillRect/>
                </a:stretch>
              </p:blipFill>
              <p:spPr>
                <a:xfrm>
                  <a:off x="5169172" y="5941822"/>
                  <a:ext cx="1029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2" name="Ink 121">
                  <a:extLst>
                    <a:ext uri="{FF2B5EF4-FFF2-40B4-BE49-F238E27FC236}">
                      <a16:creationId xmlns:a16="http://schemas.microsoft.com/office/drawing/2014/main" id="{281F48B1-FC26-3DC6-5504-F1A473C754D8}"/>
                    </a:ext>
                  </a:extLst>
                </p14:cNvPr>
                <p14:cNvContentPartPr/>
                <p14:nvPr/>
              </p14:nvContentPartPr>
              <p14:xfrm>
                <a:off x="5240452" y="5884942"/>
                <a:ext cx="77760" cy="90720"/>
              </p14:xfrm>
            </p:contentPart>
          </mc:Choice>
          <mc:Fallback>
            <p:pic>
              <p:nvPicPr>
                <p:cNvPr id="122" name="Ink 121">
                  <a:extLst>
                    <a:ext uri="{FF2B5EF4-FFF2-40B4-BE49-F238E27FC236}">
                      <a16:creationId xmlns:a16="http://schemas.microsoft.com/office/drawing/2014/main" id="{281F48B1-FC26-3DC6-5504-F1A473C754D8}"/>
                    </a:ext>
                  </a:extLst>
                </p:cNvPr>
                <p:cNvPicPr/>
                <p:nvPr/>
              </p:nvPicPr>
              <p:blipFill>
                <a:blip r:embed="rId123"/>
                <a:stretch>
                  <a:fillRect/>
                </a:stretch>
              </p:blipFill>
              <p:spPr>
                <a:xfrm>
                  <a:off x="5231812" y="5876302"/>
                  <a:ext cx="954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 name="Ink 122">
                  <a:extLst>
                    <a:ext uri="{FF2B5EF4-FFF2-40B4-BE49-F238E27FC236}">
                      <a16:creationId xmlns:a16="http://schemas.microsoft.com/office/drawing/2014/main" id="{89DD48AF-9E73-A82B-6A62-C4FFD62F9455}"/>
                    </a:ext>
                  </a:extLst>
                </p14:cNvPr>
                <p14:cNvContentPartPr/>
                <p14:nvPr/>
              </p14:nvContentPartPr>
              <p14:xfrm>
                <a:off x="5363212" y="5915182"/>
                <a:ext cx="64080" cy="80640"/>
              </p14:xfrm>
            </p:contentPart>
          </mc:Choice>
          <mc:Fallback>
            <p:pic>
              <p:nvPicPr>
                <p:cNvPr id="123" name="Ink 122">
                  <a:extLst>
                    <a:ext uri="{FF2B5EF4-FFF2-40B4-BE49-F238E27FC236}">
                      <a16:creationId xmlns:a16="http://schemas.microsoft.com/office/drawing/2014/main" id="{89DD48AF-9E73-A82B-6A62-C4FFD62F9455}"/>
                    </a:ext>
                  </a:extLst>
                </p:cNvPr>
                <p:cNvPicPr/>
                <p:nvPr/>
              </p:nvPicPr>
              <p:blipFill>
                <a:blip r:embed="rId125"/>
                <a:stretch>
                  <a:fillRect/>
                </a:stretch>
              </p:blipFill>
              <p:spPr>
                <a:xfrm>
                  <a:off x="5354572" y="5906542"/>
                  <a:ext cx="817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4" name="Ink 123">
                  <a:extLst>
                    <a:ext uri="{FF2B5EF4-FFF2-40B4-BE49-F238E27FC236}">
                      <a16:creationId xmlns:a16="http://schemas.microsoft.com/office/drawing/2014/main" id="{99B8D76D-8AF2-C999-7B82-3C4E9CE60836}"/>
                    </a:ext>
                  </a:extLst>
                </p14:cNvPr>
                <p14:cNvContentPartPr/>
                <p14:nvPr/>
              </p14:nvContentPartPr>
              <p14:xfrm>
                <a:off x="5450332" y="5891422"/>
                <a:ext cx="114480" cy="80280"/>
              </p14:xfrm>
            </p:contentPart>
          </mc:Choice>
          <mc:Fallback>
            <p:pic>
              <p:nvPicPr>
                <p:cNvPr id="124" name="Ink 123">
                  <a:extLst>
                    <a:ext uri="{FF2B5EF4-FFF2-40B4-BE49-F238E27FC236}">
                      <a16:creationId xmlns:a16="http://schemas.microsoft.com/office/drawing/2014/main" id="{99B8D76D-8AF2-C999-7B82-3C4E9CE60836}"/>
                    </a:ext>
                  </a:extLst>
                </p:cNvPr>
                <p:cNvPicPr/>
                <p:nvPr/>
              </p:nvPicPr>
              <p:blipFill>
                <a:blip r:embed="rId127"/>
                <a:stretch>
                  <a:fillRect/>
                </a:stretch>
              </p:blipFill>
              <p:spPr>
                <a:xfrm>
                  <a:off x="5441692" y="5882782"/>
                  <a:ext cx="1321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5" name="Ink 124">
                  <a:extLst>
                    <a:ext uri="{FF2B5EF4-FFF2-40B4-BE49-F238E27FC236}">
                      <a16:creationId xmlns:a16="http://schemas.microsoft.com/office/drawing/2014/main" id="{0AC0E77E-B921-F992-C5A8-CEE6646EA75B}"/>
                    </a:ext>
                  </a:extLst>
                </p14:cNvPr>
                <p14:cNvContentPartPr/>
                <p14:nvPr/>
              </p14:nvContentPartPr>
              <p14:xfrm>
                <a:off x="4337932" y="5908702"/>
                <a:ext cx="37800" cy="117000"/>
              </p14:xfrm>
            </p:contentPart>
          </mc:Choice>
          <mc:Fallback>
            <p:pic>
              <p:nvPicPr>
                <p:cNvPr id="125" name="Ink 124">
                  <a:extLst>
                    <a:ext uri="{FF2B5EF4-FFF2-40B4-BE49-F238E27FC236}">
                      <a16:creationId xmlns:a16="http://schemas.microsoft.com/office/drawing/2014/main" id="{0AC0E77E-B921-F992-C5A8-CEE6646EA75B}"/>
                    </a:ext>
                  </a:extLst>
                </p:cNvPr>
                <p:cNvPicPr/>
                <p:nvPr/>
              </p:nvPicPr>
              <p:blipFill>
                <a:blip r:embed="rId129"/>
                <a:stretch>
                  <a:fillRect/>
                </a:stretch>
              </p:blipFill>
              <p:spPr>
                <a:xfrm>
                  <a:off x="4328932" y="5899702"/>
                  <a:ext cx="554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6" name="Ink 125">
                  <a:extLst>
                    <a:ext uri="{FF2B5EF4-FFF2-40B4-BE49-F238E27FC236}">
                      <a16:creationId xmlns:a16="http://schemas.microsoft.com/office/drawing/2014/main" id="{3849B02E-6EA1-4D51-52AE-0C945D26518A}"/>
                    </a:ext>
                  </a:extLst>
                </p14:cNvPr>
                <p14:cNvContentPartPr/>
                <p14:nvPr/>
              </p14:nvContentPartPr>
              <p14:xfrm>
                <a:off x="4430812" y="5940742"/>
                <a:ext cx="86400" cy="54720"/>
              </p14:xfrm>
            </p:contentPart>
          </mc:Choice>
          <mc:Fallback>
            <p:pic>
              <p:nvPicPr>
                <p:cNvPr id="126" name="Ink 125">
                  <a:extLst>
                    <a:ext uri="{FF2B5EF4-FFF2-40B4-BE49-F238E27FC236}">
                      <a16:creationId xmlns:a16="http://schemas.microsoft.com/office/drawing/2014/main" id="{3849B02E-6EA1-4D51-52AE-0C945D26518A}"/>
                    </a:ext>
                  </a:extLst>
                </p:cNvPr>
                <p:cNvPicPr/>
                <p:nvPr/>
              </p:nvPicPr>
              <p:blipFill>
                <a:blip r:embed="rId131"/>
                <a:stretch>
                  <a:fillRect/>
                </a:stretch>
              </p:blipFill>
              <p:spPr>
                <a:xfrm>
                  <a:off x="4421812" y="5932102"/>
                  <a:ext cx="1040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7" name="Ink 126">
                  <a:extLst>
                    <a:ext uri="{FF2B5EF4-FFF2-40B4-BE49-F238E27FC236}">
                      <a16:creationId xmlns:a16="http://schemas.microsoft.com/office/drawing/2014/main" id="{20A8EE67-FB09-6174-48AE-7CEA9EC39076}"/>
                    </a:ext>
                  </a:extLst>
                </p14:cNvPr>
                <p14:cNvContentPartPr/>
                <p14:nvPr/>
              </p14:nvContentPartPr>
              <p14:xfrm>
                <a:off x="4564732" y="5914102"/>
                <a:ext cx="86400" cy="81720"/>
              </p14:xfrm>
            </p:contentPart>
          </mc:Choice>
          <mc:Fallback>
            <p:pic>
              <p:nvPicPr>
                <p:cNvPr id="127" name="Ink 126">
                  <a:extLst>
                    <a:ext uri="{FF2B5EF4-FFF2-40B4-BE49-F238E27FC236}">
                      <a16:creationId xmlns:a16="http://schemas.microsoft.com/office/drawing/2014/main" id="{20A8EE67-FB09-6174-48AE-7CEA9EC39076}"/>
                    </a:ext>
                  </a:extLst>
                </p:cNvPr>
                <p:cNvPicPr/>
                <p:nvPr/>
              </p:nvPicPr>
              <p:blipFill>
                <a:blip r:embed="rId133"/>
                <a:stretch>
                  <a:fillRect/>
                </a:stretch>
              </p:blipFill>
              <p:spPr>
                <a:xfrm>
                  <a:off x="4555732" y="5905102"/>
                  <a:ext cx="104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8" name="Ink 127">
                  <a:extLst>
                    <a:ext uri="{FF2B5EF4-FFF2-40B4-BE49-F238E27FC236}">
                      <a16:creationId xmlns:a16="http://schemas.microsoft.com/office/drawing/2014/main" id="{EA477E75-AEB1-1EAF-54C1-35FF5C729ED1}"/>
                    </a:ext>
                  </a:extLst>
                </p14:cNvPr>
                <p14:cNvContentPartPr/>
                <p14:nvPr/>
              </p14:nvContentPartPr>
              <p14:xfrm>
                <a:off x="4719172" y="5893222"/>
                <a:ext cx="360" cy="87840"/>
              </p14:xfrm>
            </p:contentPart>
          </mc:Choice>
          <mc:Fallback>
            <p:pic>
              <p:nvPicPr>
                <p:cNvPr id="128" name="Ink 127">
                  <a:extLst>
                    <a:ext uri="{FF2B5EF4-FFF2-40B4-BE49-F238E27FC236}">
                      <a16:creationId xmlns:a16="http://schemas.microsoft.com/office/drawing/2014/main" id="{EA477E75-AEB1-1EAF-54C1-35FF5C729ED1}"/>
                    </a:ext>
                  </a:extLst>
                </p:cNvPr>
                <p:cNvPicPr/>
                <p:nvPr/>
              </p:nvPicPr>
              <p:blipFill>
                <a:blip r:embed="rId135"/>
                <a:stretch>
                  <a:fillRect/>
                </a:stretch>
              </p:blipFill>
              <p:spPr>
                <a:xfrm>
                  <a:off x="4710172" y="5884582"/>
                  <a:ext cx="180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0" name="Ink 129">
                  <a:extLst>
                    <a:ext uri="{FF2B5EF4-FFF2-40B4-BE49-F238E27FC236}">
                      <a16:creationId xmlns:a16="http://schemas.microsoft.com/office/drawing/2014/main" id="{6CBDF62E-274E-B0AF-F987-B6BA1B10A168}"/>
                    </a:ext>
                  </a:extLst>
                </p14:cNvPr>
                <p14:cNvContentPartPr/>
                <p14:nvPr/>
              </p14:nvContentPartPr>
              <p14:xfrm>
                <a:off x="5916172" y="2865622"/>
                <a:ext cx="2374200" cy="2382120"/>
              </p14:xfrm>
            </p:contentPart>
          </mc:Choice>
          <mc:Fallback>
            <p:pic>
              <p:nvPicPr>
                <p:cNvPr id="130" name="Ink 129">
                  <a:extLst>
                    <a:ext uri="{FF2B5EF4-FFF2-40B4-BE49-F238E27FC236}">
                      <a16:creationId xmlns:a16="http://schemas.microsoft.com/office/drawing/2014/main" id="{6CBDF62E-274E-B0AF-F987-B6BA1B10A168}"/>
                    </a:ext>
                  </a:extLst>
                </p:cNvPr>
                <p:cNvPicPr/>
                <p:nvPr/>
              </p:nvPicPr>
              <p:blipFill>
                <a:blip r:embed="rId137"/>
                <a:stretch>
                  <a:fillRect/>
                </a:stretch>
              </p:blipFill>
              <p:spPr>
                <a:xfrm>
                  <a:off x="5907532" y="2856982"/>
                  <a:ext cx="2391840" cy="2399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1" name="Ink 130">
                  <a:extLst>
                    <a:ext uri="{FF2B5EF4-FFF2-40B4-BE49-F238E27FC236}">
                      <a16:creationId xmlns:a16="http://schemas.microsoft.com/office/drawing/2014/main" id="{AE6E438A-D1CF-6E25-BF43-2CB246F930AE}"/>
                    </a:ext>
                  </a:extLst>
                </p14:cNvPr>
                <p14:cNvContentPartPr/>
                <p14:nvPr/>
              </p14:nvContentPartPr>
              <p14:xfrm>
                <a:off x="5874772" y="5148742"/>
                <a:ext cx="92160" cy="182520"/>
              </p14:xfrm>
            </p:contentPart>
          </mc:Choice>
          <mc:Fallback>
            <p:pic>
              <p:nvPicPr>
                <p:cNvPr id="131" name="Ink 130">
                  <a:extLst>
                    <a:ext uri="{FF2B5EF4-FFF2-40B4-BE49-F238E27FC236}">
                      <a16:creationId xmlns:a16="http://schemas.microsoft.com/office/drawing/2014/main" id="{AE6E438A-D1CF-6E25-BF43-2CB246F930AE}"/>
                    </a:ext>
                  </a:extLst>
                </p:cNvPr>
                <p:cNvPicPr/>
                <p:nvPr/>
              </p:nvPicPr>
              <p:blipFill>
                <a:blip r:embed="rId139"/>
                <a:stretch>
                  <a:fillRect/>
                </a:stretch>
              </p:blipFill>
              <p:spPr>
                <a:xfrm>
                  <a:off x="5865772" y="5140102"/>
                  <a:ext cx="1098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 name="Ink 8">
                  <a:extLst>
                    <a:ext uri="{FF2B5EF4-FFF2-40B4-BE49-F238E27FC236}">
                      <a16:creationId xmlns:a16="http://schemas.microsoft.com/office/drawing/2014/main" id="{A345A4A0-3C3E-2DFA-E880-7BF318E400E0}"/>
                    </a:ext>
                  </a:extLst>
                </p14:cNvPr>
                <p14:cNvContentPartPr/>
                <p14:nvPr/>
              </p14:nvContentPartPr>
              <p14:xfrm>
                <a:off x="7010572" y="525982"/>
                <a:ext cx="306360" cy="207720"/>
              </p14:xfrm>
            </p:contentPart>
          </mc:Choice>
          <mc:Fallback>
            <p:pic>
              <p:nvPicPr>
                <p:cNvPr id="9" name="Ink 8">
                  <a:extLst>
                    <a:ext uri="{FF2B5EF4-FFF2-40B4-BE49-F238E27FC236}">
                      <a16:creationId xmlns:a16="http://schemas.microsoft.com/office/drawing/2014/main" id="{A345A4A0-3C3E-2DFA-E880-7BF318E400E0}"/>
                    </a:ext>
                  </a:extLst>
                </p:cNvPr>
                <p:cNvPicPr/>
                <p:nvPr/>
              </p:nvPicPr>
              <p:blipFill>
                <a:blip r:embed="rId141"/>
                <a:stretch>
                  <a:fillRect/>
                </a:stretch>
              </p:blipFill>
              <p:spPr>
                <a:xfrm>
                  <a:off x="7001572" y="517342"/>
                  <a:ext cx="3240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 name="Ink 9">
                  <a:extLst>
                    <a:ext uri="{FF2B5EF4-FFF2-40B4-BE49-F238E27FC236}">
                      <a16:creationId xmlns:a16="http://schemas.microsoft.com/office/drawing/2014/main" id="{49F2F033-DE52-64C3-00D2-1255EF191C5D}"/>
                    </a:ext>
                  </a:extLst>
                </p14:cNvPr>
                <p14:cNvContentPartPr/>
                <p14:nvPr/>
              </p14:nvContentPartPr>
              <p14:xfrm>
                <a:off x="6927052" y="760702"/>
                <a:ext cx="364680" cy="344160"/>
              </p14:xfrm>
            </p:contentPart>
          </mc:Choice>
          <mc:Fallback>
            <p:pic>
              <p:nvPicPr>
                <p:cNvPr id="10" name="Ink 9">
                  <a:extLst>
                    <a:ext uri="{FF2B5EF4-FFF2-40B4-BE49-F238E27FC236}">
                      <a16:creationId xmlns:a16="http://schemas.microsoft.com/office/drawing/2014/main" id="{49F2F033-DE52-64C3-00D2-1255EF191C5D}"/>
                    </a:ext>
                  </a:extLst>
                </p:cNvPr>
                <p:cNvPicPr/>
                <p:nvPr/>
              </p:nvPicPr>
              <p:blipFill>
                <a:blip r:embed="rId143"/>
                <a:stretch>
                  <a:fillRect/>
                </a:stretch>
              </p:blipFill>
              <p:spPr>
                <a:xfrm>
                  <a:off x="6918412" y="752062"/>
                  <a:ext cx="382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2" name="Ink 141">
                  <a:extLst>
                    <a:ext uri="{FF2B5EF4-FFF2-40B4-BE49-F238E27FC236}">
                      <a16:creationId xmlns:a16="http://schemas.microsoft.com/office/drawing/2014/main" id="{24A113DF-E430-8E40-37E9-279740B7858B}"/>
                    </a:ext>
                  </a:extLst>
                </p14:cNvPr>
                <p14:cNvContentPartPr/>
                <p14:nvPr/>
              </p14:nvContentPartPr>
              <p14:xfrm>
                <a:off x="6633652" y="695182"/>
                <a:ext cx="153000" cy="29160"/>
              </p14:xfrm>
            </p:contentPart>
          </mc:Choice>
          <mc:Fallback>
            <p:pic>
              <p:nvPicPr>
                <p:cNvPr id="142" name="Ink 141">
                  <a:extLst>
                    <a:ext uri="{FF2B5EF4-FFF2-40B4-BE49-F238E27FC236}">
                      <a16:creationId xmlns:a16="http://schemas.microsoft.com/office/drawing/2014/main" id="{24A113DF-E430-8E40-37E9-279740B7858B}"/>
                    </a:ext>
                  </a:extLst>
                </p:cNvPr>
                <p:cNvPicPr/>
                <p:nvPr/>
              </p:nvPicPr>
              <p:blipFill>
                <a:blip r:embed="rId145"/>
                <a:stretch>
                  <a:fillRect/>
                </a:stretch>
              </p:blipFill>
              <p:spPr>
                <a:xfrm>
                  <a:off x="6625012" y="686542"/>
                  <a:ext cx="170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3" name="Ink 142">
                  <a:extLst>
                    <a:ext uri="{FF2B5EF4-FFF2-40B4-BE49-F238E27FC236}">
                      <a16:creationId xmlns:a16="http://schemas.microsoft.com/office/drawing/2014/main" id="{36CEDC32-EE75-0560-0EA8-06F3BD3BE925}"/>
                    </a:ext>
                  </a:extLst>
                </p14:cNvPr>
                <p14:cNvContentPartPr/>
                <p14:nvPr/>
              </p14:nvContentPartPr>
              <p14:xfrm>
                <a:off x="6750292" y="664942"/>
                <a:ext cx="82080" cy="131760"/>
              </p14:xfrm>
            </p:contentPart>
          </mc:Choice>
          <mc:Fallback>
            <p:pic>
              <p:nvPicPr>
                <p:cNvPr id="143" name="Ink 142">
                  <a:extLst>
                    <a:ext uri="{FF2B5EF4-FFF2-40B4-BE49-F238E27FC236}">
                      <a16:creationId xmlns:a16="http://schemas.microsoft.com/office/drawing/2014/main" id="{36CEDC32-EE75-0560-0EA8-06F3BD3BE925}"/>
                    </a:ext>
                  </a:extLst>
                </p:cNvPr>
                <p:cNvPicPr/>
                <p:nvPr/>
              </p:nvPicPr>
              <p:blipFill>
                <a:blip r:embed="rId147"/>
                <a:stretch>
                  <a:fillRect/>
                </a:stretch>
              </p:blipFill>
              <p:spPr>
                <a:xfrm>
                  <a:off x="6741292" y="656302"/>
                  <a:ext cx="99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4" name="Ink 43">
                  <a:extLst>
                    <a:ext uri="{FF2B5EF4-FFF2-40B4-BE49-F238E27FC236}">
                      <a16:creationId xmlns:a16="http://schemas.microsoft.com/office/drawing/2014/main" id="{01762F69-F8C1-243A-DAA1-A071BEEEE53D}"/>
                    </a:ext>
                  </a:extLst>
                </p14:cNvPr>
                <p14:cNvContentPartPr/>
                <p14:nvPr/>
              </p14:nvContentPartPr>
              <p14:xfrm>
                <a:off x="7174012" y="1257862"/>
                <a:ext cx="99000" cy="474840"/>
              </p14:xfrm>
            </p:contentPart>
          </mc:Choice>
          <mc:Fallback>
            <p:pic>
              <p:nvPicPr>
                <p:cNvPr id="44" name="Ink 43">
                  <a:extLst>
                    <a:ext uri="{FF2B5EF4-FFF2-40B4-BE49-F238E27FC236}">
                      <a16:creationId xmlns:a16="http://schemas.microsoft.com/office/drawing/2014/main" id="{01762F69-F8C1-243A-DAA1-A071BEEEE53D}"/>
                    </a:ext>
                  </a:extLst>
                </p:cNvPr>
                <p:cNvPicPr/>
                <p:nvPr/>
              </p:nvPicPr>
              <p:blipFill>
                <a:blip r:embed="rId149"/>
                <a:stretch>
                  <a:fillRect/>
                </a:stretch>
              </p:blipFill>
              <p:spPr>
                <a:xfrm>
                  <a:off x="7165372" y="1249222"/>
                  <a:ext cx="11664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5" name="Ink 44">
                  <a:extLst>
                    <a:ext uri="{FF2B5EF4-FFF2-40B4-BE49-F238E27FC236}">
                      <a16:creationId xmlns:a16="http://schemas.microsoft.com/office/drawing/2014/main" id="{5A567AC4-4235-2608-93EA-7899CC37B1C5}"/>
                    </a:ext>
                  </a:extLst>
                </p14:cNvPr>
                <p14:cNvContentPartPr/>
                <p14:nvPr/>
              </p14:nvContentPartPr>
              <p14:xfrm>
                <a:off x="7157092" y="1699582"/>
                <a:ext cx="168480" cy="44640"/>
              </p14:xfrm>
            </p:contentPart>
          </mc:Choice>
          <mc:Fallback>
            <p:pic>
              <p:nvPicPr>
                <p:cNvPr id="45" name="Ink 44">
                  <a:extLst>
                    <a:ext uri="{FF2B5EF4-FFF2-40B4-BE49-F238E27FC236}">
                      <a16:creationId xmlns:a16="http://schemas.microsoft.com/office/drawing/2014/main" id="{5A567AC4-4235-2608-93EA-7899CC37B1C5}"/>
                    </a:ext>
                  </a:extLst>
                </p:cNvPr>
                <p:cNvPicPr/>
                <p:nvPr/>
              </p:nvPicPr>
              <p:blipFill>
                <a:blip r:embed="rId151"/>
                <a:stretch>
                  <a:fillRect/>
                </a:stretch>
              </p:blipFill>
              <p:spPr>
                <a:xfrm>
                  <a:off x="7148092" y="1690942"/>
                  <a:ext cx="1861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6" name="Ink 45">
                  <a:extLst>
                    <a:ext uri="{FF2B5EF4-FFF2-40B4-BE49-F238E27FC236}">
                      <a16:creationId xmlns:a16="http://schemas.microsoft.com/office/drawing/2014/main" id="{9F68F6AF-7EB7-56A0-874C-FF812ECD8EA0}"/>
                    </a:ext>
                  </a:extLst>
                </p14:cNvPr>
                <p14:cNvContentPartPr/>
                <p14:nvPr/>
              </p14:nvContentPartPr>
              <p14:xfrm>
                <a:off x="7595572" y="1147342"/>
                <a:ext cx="14400" cy="161640"/>
              </p14:xfrm>
            </p:contentPart>
          </mc:Choice>
          <mc:Fallback>
            <p:pic>
              <p:nvPicPr>
                <p:cNvPr id="46" name="Ink 45">
                  <a:extLst>
                    <a:ext uri="{FF2B5EF4-FFF2-40B4-BE49-F238E27FC236}">
                      <a16:creationId xmlns:a16="http://schemas.microsoft.com/office/drawing/2014/main" id="{9F68F6AF-7EB7-56A0-874C-FF812ECD8EA0}"/>
                    </a:ext>
                  </a:extLst>
                </p:cNvPr>
                <p:cNvPicPr/>
                <p:nvPr/>
              </p:nvPicPr>
              <p:blipFill>
                <a:blip r:embed="rId153"/>
                <a:stretch>
                  <a:fillRect/>
                </a:stretch>
              </p:blipFill>
              <p:spPr>
                <a:xfrm>
                  <a:off x="7586572" y="1138702"/>
                  <a:ext cx="320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7" name="Ink 46">
                  <a:extLst>
                    <a:ext uri="{FF2B5EF4-FFF2-40B4-BE49-F238E27FC236}">
                      <a16:creationId xmlns:a16="http://schemas.microsoft.com/office/drawing/2014/main" id="{E76934E1-3920-F3FD-DECE-8347DE690BB1}"/>
                    </a:ext>
                  </a:extLst>
                </p14:cNvPr>
                <p14:cNvContentPartPr/>
                <p14:nvPr/>
              </p14:nvContentPartPr>
              <p14:xfrm>
                <a:off x="7737772" y="1195582"/>
                <a:ext cx="15480" cy="105120"/>
              </p14:xfrm>
            </p:contentPart>
          </mc:Choice>
          <mc:Fallback>
            <p:pic>
              <p:nvPicPr>
                <p:cNvPr id="47" name="Ink 46">
                  <a:extLst>
                    <a:ext uri="{FF2B5EF4-FFF2-40B4-BE49-F238E27FC236}">
                      <a16:creationId xmlns:a16="http://schemas.microsoft.com/office/drawing/2014/main" id="{E76934E1-3920-F3FD-DECE-8347DE690BB1}"/>
                    </a:ext>
                  </a:extLst>
                </p:cNvPr>
                <p:cNvPicPr/>
                <p:nvPr/>
              </p:nvPicPr>
              <p:blipFill>
                <a:blip r:embed="rId155"/>
                <a:stretch>
                  <a:fillRect/>
                </a:stretch>
              </p:blipFill>
              <p:spPr>
                <a:xfrm>
                  <a:off x="7729132" y="1186942"/>
                  <a:ext cx="33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8" name="Ink 47">
                  <a:extLst>
                    <a:ext uri="{FF2B5EF4-FFF2-40B4-BE49-F238E27FC236}">
                      <a16:creationId xmlns:a16="http://schemas.microsoft.com/office/drawing/2014/main" id="{3B28956A-7ECB-8808-3F1C-5D1A404006D3}"/>
                    </a:ext>
                  </a:extLst>
                </p14:cNvPr>
                <p14:cNvContentPartPr/>
                <p14:nvPr/>
              </p14:nvContentPartPr>
              <p14:xfrm>
                <a:off x="7756852" y="1146982"/>
                <a:ext cx="185400" cy="146880"/>
              </p14:xfrm>
            </p:contentPart>
          </mc:Choice>
          <mc:Fallback>
            <p:pic>
              <p:nvPicPr>
                <p:cNvPr id="48" name="Ink 47">
                  <a:extLst>
                    <a:ext uri="{FF2B5EF4-FFF2-40B4-BE49-F238E27FC236}">
                      <a16:creationId xmlns:a16="http://schemas.microsoft.com/office/drawing/2014/main" id="{3B28956A-7ECB-8808-3F1C-5D1A404006D3}"/>
                    </a:ext>
                  </a:extLst>
                </p:cNvPr>
                <p:cNvPicPr/>
                <p:nvPr/>
              </p:nvPicPr>
              <p:blipFill>
                <a:blip r:embed="rId157"/>
                <a:stretch>
                  <a:fillRect/>
                </a:stretch>
              </p:blipFill>
              <p:spPr>
                <a:xfrm>
                  <a:off x="7747852" y="1137982"/>
                  <a:ext cx="2030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1" name="Ink 50">
                  <a:extLst>
                    <a:ext uri="{FF2B5EF4-FFF2-40B4-BE49-F238E27FC236}">
                      <a16:creationId xmlns:a16="http://schemas.microsoft.com/office/drawing/2014/main" id="{14FCB7E4-E6A5-B428-2F58-FEC971896C2B}"/>
                    </a:ext>
                  </a:extLst>
                </p14:cNvPr>
                <p14:cNvContentPartPr/>
                <p14:nvPr/>
              </p14:nvContentPartPr>
              <p14:xfrm>
                <a:off x="6374812" y="1939342"/>
                <a:ext cx="1877400" cy="869400"/>
              </p14:xfrm>
            </p:contentPart>
          </mc:Choice>
          <mc:Fallback>
            <p:pic>
              <p:nvPicPr>
                <p:cNvPr id="51" name="Ink 50">
                  <a:extLst>
                    <a:ext uri="{FF2B5EF4-FFF2-40B4-BE49-F238E27FC236}">
                      <a16:creationId xmlns:a16="http://schemas.microsoft.com/office/drawing/2014/main" id="{14FCB7E4-E6A5-B428-2F58-FEC971896C2B}"/>
                    </a:ext>
                  </a:extLst>
                </p:cNvPr>
                <p:cNvPicPr/>
                <p:nvPr/>
              </p:nvPicPr>
              <p:blipFill>
                <a:blip r:embed="rId159"/>
                <a:stretch>
                  <a:fillRect/>
                </a:stretch>
              </p:blipFill>
              <p:spPr>
                <a:xfrm>
                  <a:off x="6366172" y="1930342"/>
                  <a:ext cx="1895040" cy="887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2" name="Ink 51">
                  <a:extLst>
                    <a:ext uri="{FF2B5EF4-FFF2-40B4-BE49-F238E27FC236}">
                      <a16:creationId xmlns:a16="http://schemas.microsoft.com/office/drawing/2014/main" id="{14504778-E49E-CC18-1DC6-76139899F52C}"/>
                    </a:ext>
                  </a:extLst>
                </p14:cNvPr>
                <p14:cNvContentPartPr/>
                <p14:nvPr/>
              </p14:nvContentPartPr>
              <p14:xfrm>
                <a:off x="6425212" y="1915222"/>
                <a:ext cx="2108880" cy="942480"/>
              </p14:xfrm>
            </p:contentPart>
          </mc:Choice>
          <mc:Fallback>
            <p:pic>
              <p:nvPicPr>
                <p:cNvPr id="52" name="Ink 51">
                  <a:extLst>
                    <a:ext uri="{FF2B5EF4-FFF2-40B4-BE49-F238E27FC236}">
                      <a16:creationId xmlns:a16="http://schemas.microsoft.com/office/drawing/2014/main" id="{14504778-E49E-CC18-1DC6-76139899F52C}"/>
                    </a:ext>
                  </a:extLst>
                </p:cNvPr>
                <p:cNvPicPr/>
                <p:nvPr/>
              </p:nvPicPr>
              <p:blipFill>
                <a:blip r:embed="rId161"/>
                <a:stretch>
                  <a:fillRect/>
                </a:stretch>
              </p:blipFill>
              <p:spPr>
                <a:xfrm>
                  <a:off x="6416572" y="1906222"/>
                  <a:ext cx="2126520" cy="96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3" name="Ink 52">
                  <a:extLst>
                    <a:ext uri="{FF2B5EF4-FFF2-40B4-BE49-F238E27FC236}">
                      <a16:creationId xmlns:a16="http://schemas.microsoft.com/office/drawing/2014/main" id="{68C5B807-81A5-48DD-02BE-596599EC7D3F}"/>
                    </a:ext>
                  </a:extLst>
                </p14:cNvPr>
                <p14:cNvContentPartPr/>
                <p14:nvPr/>
              </p14:nvContentPartPr>
              <p14:xfrm>
                <a:off x="6731932" y="2299702"/>
                <a:ext cx="6480" cy="155520"/>
              </p14:xfrm>
            </p:contentPart>
          </mc:Choice>
          <mc:Fallback>
            <p:pic>
              <p:nvPicPr>
                <p:cNvPr id="53" name="Ink 52">
                  <a:extLst>
                    <a:ext uri="{FF2B5EF4-FFF2-40B4-BE49-F238E27FC236}">
                      <a16:creationId xmlns:a16="http://schemas.microsoft.com/office/drawing/2014/main" id="{68C5B807-81A5-48DD-02BE-596599EC7D3F}"/>
                    </a:ext>
                  </a:extLst>
                </p:cNvPr>
                <p:cNvPicPr/>
                <p:nvPr/>
              </p:nvPicPr>
              <p:blipFill>
                <a:blip r:embed="rId163"/>
                <a:stretch>
                  <a:fillRect/>
                </a:stretch>
              </p:blipFill>
              <p:spPr>
                <a:xfrm>
                  <a:off x="6722932" y="2291062"/>
                  <a:ext cx="2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4" name="Ink 53">
                  <a:extLst>
                    <a:ext uri="{FF2B5EF4-FFF2-40B4-BE49-F238E27FC236}">
                      <a16:creationId xmlns:a16="http://schemas.microsoft.com/office/drawing/2014/main" id="{20117B34-24C6-AC48-34F3-F4E207D30C34}"/>
                    </a:ext>
                  </a:extLst>
                </p14:cNvPr>
                <p14:cNvContentPartPr/>
                <p14:nvPr/>
              </p14:nvContentPartPr>
              <p14:xfrm>
                <a:off x="6823732" y="2353342"/>
                <a:ext cx="98280" cy="113760"/>
              </p14:xfrm>
            </p:contentPart>
          </mc:Choice>
          <mc:Fallback>
            <p:pic>
              <p:nvPicPr>
                <p:cNvPr id="54" name="Ink 53">
                  <a:extLst>
                    <a:ext uri="{FF2B5EF4-FFF2-40B4-BE49-F238E27FC236}">
                      <a16:creationId xmlns:a16="http://schemas.microsoft.com/office/drawing/2014/main" id="{20117B34-24C6-AC48-34F3-F4E207D30C34}"/>
                    </a:ext>
                  </a:extLst>
                </p:cNvPr>
                <p:cNvPicPr/>
                <p:nvPr/>
              </p:nvPicPr>
              <p:blipFill>
                <a:blip r:embed="rId165"/>
                <a:stretch>
                  <a:fillRect/>
                </a:stretch>
              </p:blipFill>
              <p:spPr>
                <a:xfrm>
                  <a:off x="6815092" y="2344342"/>
                  <a:ext cx="1159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5" name="Ink 54">
                  <a:extLst>
                    <a:ext uri="{FF2B5EF4-FFF2-40B4-BE49-F238E27FC236}">
                      <a16:creationId xmlns:a16="http://schemas.microsoft.com/office/drawing/2014/main" id="{BF923F6C-1BB1-7404-74B8-9B6DAD4E315F}"/>
                    </a:ext>
                  </a:extLst>
                </p14:cNvPr>
                <p14:cNvContentPartPr/>
                <p14:nvPr/>
              </p14:nvContentPartPr>
              <p14:xfrm>
                <a:off x="6996532" y="2376382"/>
                <a:ext cx="80280" cy="86760"/>
              </p14:xfrm>
            </p:contentPart>
          </mc:Choice>
          <mc:Fallback>
            <p:pic>
              <p:nvPicPr>
                <p:cNvPr id="55" name="Ink 54">
                  <a:extLst>
                    <a:ext uri="{FF2B5EF4-FFF2-40B4-BE49-F238E27FC236}">
                      <a16:creationId xmlns:a16="http://schemas.microsoft.com/office/drawing/2014/main" id="{BF923F6C-1BB1-7404-74B8-9B6DAD4E315F}"/>
                    </a:ext>
                  </a:extLst>
                </p:cNvPr>
                <p:cNvPicPr/>
                <p:nvPr/>
              </p:nvPicPr>
              <p:blipFill>
                <a:blip r:embed="rId167"/>
                <a:stretch>
                  <a:fillRect/>
                </a:stretch>
              </p:blipFill>
              <p:spPr>
                <a:xfrm>
                  <a:off x="6987892" y="2367742"/>
                  <a:ext cx="979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6" name="Ink 55">
                  <a:extLst>
                    <a:ext uri="{FF2B5EF4-FFF2-40B4-BE49-F238E27FC236}">
                      <a16:creationId xmlns:a16="http://schemas.microsoft.com/office/drawing/2014/main" id="{67BECDDA-63F8-D335-39EF-0F81B4E073CF}"/>
                    </a:ext>
                  </a:extLst>
                </p14:cNvPr>
                <p14:cNvContentPartPr/>
                <p14:nvPr/>
              </p14:nvContentPartPr>
              <p14:xfrm>
                <a:off x="7155652" y="2368102"/>
                <a:ext cx="19440" cy="142560"/>
              </p14:xfrm>
            </p:contentPart>
          </mc:Choice>
          <mc:Fallback>
            <p:pic>
              <p:nvPicPr>
                <p:cNvPr id="56" name="Ink 55">
                  <a:extLst>
                    <a:ext uri="{FF2B5EF4-FFF2-40B4-BE49-F238E27FC236}">
                      <a16:creationId xmlns:a16="http://schemas.microsoft.com/office/drawing/2014/main" id="{67BECDDA-63F8-D335-39EF-0F81B4E073CF}"/>
                    </a:ext>
                  </a:extLst>
                </p:cNvPr>
                <p:cNvPicPr/>
                <p:nvPr/>
              </p:nvPicPr>
              <p:blipFill>
                <a:blip r:embed="rId169"/>
                <a:stretch>
                  <a:fillRect/>
                </a:stretch>
              </p:blipFill>
              <p:spPr>
                <a:xfrm>
                  <a:off x="7146652" y="2359462"/>
                  <a:ext cx="37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8" name="Ink 57">
                  <a:extLst>
                    <a:ext uri="{FF2B5EF4-FFF2-40B4-BE49-F238E27FC236}">
                      <a16:creationId xmlns:a16="http://schemas.microsoft.com/office/drawing/2014/main" id="{DB358C13-57F1-104F-BD44-0615724C3A3C}"/>
                    </a:ext>
                  </a:extLst>
                </p14:cNvPr>
                <p14:cNvContentPartPr/>
                <p14:nvPr/>
              </p14:nvContentPartPr>
              <p14:xfrm>
                <a:off x="7652092" y="1740622"/>
                <a:ext cx="13680" cy="126000"/>
              </p14:xfrm>
            </p:contentPart>
          </mc:Choice>
          <mc:Fallback>
            <p:pic>
              <p:nvPicPr>
                <p:cNvPr id="58" name="Ink 57">
                  <a:extLst>
                    <a:ext uri="{FF2B5EF4-FFF2-40B4-BE49-F238E27FC236}">
                      <a16:creationId xmlns:a16="http://schemas.microsoft.com/office/drawing/2014/main" id="{DB358C13-57F1-104F-BD44-0615724C3A3C}"/>
                    </a:ext>
                  </a:extLst>
                </p:cNvPr>
                <p:cNvPicPr/>
                <p:nvPr/>
              </p:nvPicPr>
              <p:blipFill>
                <a:blip r:embed="rId171"/>
                <a:stretch>
                  <a:fillRect/>
                </a:stretch>
              </p:blipFill>
              <p:spPr>
                <a:xfrm>
                  <a:off x="7643452" y="1731622"/>
                  <a:ext cx="31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9" name="Ink 58">
                  <a:extLst>
                    <a:ext uri="{FF2B5EF4-FFF2-40B4-BE49-F238E27FC236}">
                      <a16:creationId xmlns:a16="http://schemas.microsoft.com/office/drawing/2014/main" id="{138EB6E6-EF40-7DE0-86EC-9658AFD7B832}"/>
                    </a:ext>
                  </a:extLst>
                </p14:cNvPr>
                <p14:cNvContentPartPr/>
                <p14:nvPr/>
              </p14:nvContentPartPr>
              <p14:xfrm>
                <a:off x="7733092" y="1728382"/>
                <a:ext cx="110880" cy="140760"/>
              </p14:xfrm>
            </p:contentPart>
          </mc:Choice>
          <mc:Fallback>
            <p:pic>
              <p:nvPicPr>
                <p:cNvPr id="59" name="Ink 58">
                  <a:extLst>
                    <a:ext uri="{FF2B5EF4-FFF2-40B4-BE49-F238E27FC236}">
                      <a16:creationId xmlns:a16="http://schemas.microsoft.com/office/drawing/2014/main" id="{138EB6E6-EF40-7DE0-86EC-9658AFD7B832}"/>
                    </a:ext>
                  </a:extLst>
                </p:cNvPr>
                <p:cNvPicPr/>
                <p:nvPr/>
              </p:nvPicPr>
              <p:blipFill>
                <a:blip r:embed="rId173"/>
                <a:stretch>
                  <a:fillRect/>
                </a:stretch>
              </p:blipFill>
              <p:spPr>
                <a:xfrm>
                  <a:off x="7724092" y="1719382"/>
                  <a:ext cx="128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0" name="Ink 59">
                  <a:extLst>
                    <a:ext uri="{FF2B5EF4-FFF2-40B4-BE49-F238E27FC236}">
                      <a16:creationId xmlns:a16="http://schemas.microsoft.com/office/drawing/2014/main" id="{7469587C-B4E7-C23B-5400-7C0D9734DC39}"/>
                    </a:ext>
                  </a:extLst>
                </p14:cNvPr>
                <p14:cNvContentPartPr/>
                <p14:nvPr/>
              </p14:nvContentPartPr>
              <p14:xfrm>
                <a:off x="7879612" y="1755022"/>
                <a:ext cx="6480" cy="3960"/>
              </p14:xfrm>
            </p:contentPart>
          </mc:Choice>
          <mc:Fallback>
            <p:pic>
              <p:nvPicPr>
                <p:cNvPr id="60" name="Ink 59">
                  <a:extLst>
                    <a:ext uri="{FF2B5EF4-FFF2-40B4-BE49-F238E27FC236}">
                      <a16:creationId xmlns:a16="http://schemas.microsoft.com/office/drawing/2014/main" id="{7469587C-B4E7-C23B-5400-7C0D9734DC39}"/>
                    </a:ext>
                  </a:extLst>
                </p:cNvPr>
                <p:cNvPicPr/>
                <p:nvPr/>
              </p:nvPicPr>
              <p:blipFill>
                <a:blip r:embed="rId87"/>
                <a:stretch>
                  <a:fillRect/>
                </a:stretch>
              </p:blipFill>
              <p:spPr>
                <a:xfrm>
                  <a:off x="7870972" y="1746022"/>
                  <a:ext cx="241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1" name="Ink 60">
                  <a:extLst>
                    <a:ext uri="{FF2B5EF4-FFF2-40B4-BE49-F238E27FC236}">
                      <a16:creationId xmlns:a16="http://schemas.microsoft.com/office/drawing/2014/main" id="{0EF91F41-60FD-3CED-CA4B-5D5912F9AF3D}"/>
                    </a:ext>
                  </a:extLst>
                </p14:cNvPr>
                <p14:cNvContentPartPr/>
                <p14:nvPr/>
              </p14:nvContentPartPr>
              <p14:xfrm>
                <a:off x="7897972" y="1834942"/>
                <a:ext cx="1440" cy="360"/>
              </p14:xfrm>
            </p:contentPart>
          </mc:Choice>
          <mc:Fallback>
            <p:pic>
              <p:nvPicPr>
                <p:cNvPr id="61" name="Ink 60">
                  <a:extLst>
                    <a:ext uri="{FF2B5EF4-FFF2-40B4-BE49-F238E27FC236}">
                      <a16:creationId xmlns:a16="http://schemas.microsoft.com/office/drawing/2014/main" id="{0EF91F41-60FD-3CED-CA4B-5D5912F9AF3D}"/>
                    </a:ext>
                  </a:extLst>
                </p:cNvPr>
                <p:cNvPicPr/>
                <p:nvPr/>
              </p:nvPicPr>
              <p:blipFill>
                <a:blip r:embed="rId87"/>
                <a:stretch>
                  <a:fillRect/>
                </a:stretch>
              </p:blipFill>
              <p:spPr>
                <a:xfrm>
                  <a:off x="7889332" y="182594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2" name="Ink 61">
                  <a:extLst>
                    <a:ext uri="{FF2B5EF4-FFF2-40B4-BE49-F238E27FC236}">
                      <a16:creationId xmlns:a16="http://schemas.microsoft.com/office/drawing/2014/main" id="{F724C7C9-2D80-2CD7-3C19-1302E01BEA7A}"/>
                    </a:ext>
                  </a:extLst>
                </p14:cNvPr>
                <p14:cNvContentPartPr/>
                <p14:nvPr/>
              </p14:nvContentPartPr>
              <p14:xfrm>
                <a:off x="7990132" y="1741702"/>
                <a:ext cx="90720" cy="130680"/>
              </p14:xfrm>
            </p:contentPart>
          </mc:Choice>
          <mc:Fallback>
            <p:pic>
              <p:nvPicPr>
                <p:cNvPr id="62" name="Ink 61">
                  <a:extLst>
                    <a:ext uri="{FF2B5EF4-FFF2-40B4-BE49-F238E27FC236}">
                      <a16:creationId xmlns:a16="http://schemas.microsoft.com/office/drawing/2014/main" id="{F724C7C9-2D80-2CD7-3C19-1302E01BEA7A}"/>
                    </a:ext>
                  </a:extLst>
                </p:cNvPr>
                <p:cNvPicPr/>
                <p:nvPr/>
              </p:nvPicPr>
              <p:blipFill>
                <a:blip r:embed="rId177"/>
                <a:stretch>
                  <a:fillRect/>
                </a:stretch>
              </p:blipFill>
              <p:spPr>
                <a:xfrm>
                  <a:off x="7981492" y="1732702"/>
                  <a:ext cx="1083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63" name="Ink 62">
                  <a:extLst>
                    <a:ext uri="{FF2B5EF4-FFF2-40B4-BE49-F238E27FC236}">
                      <a16:creationId xmlns:a16="http://schemas.microsoft.com/office/drawing/2014/main" id="{58A0FC18-2C28-5546-DD42-65964FBA0462}"/>
                    </a:ext>
                  </a:extLst>
                </p14:cNvPr>
                <p14:cNvContentPartPr/>
                <p14:nvPr/>
              </p14:nvContentPartPr>
              <p14:xfrm>
                <a:off x="8119012" y="1761142"/>
                <a:ext cx="33480" cy="97920"/>
              </p14:xfrm>
            </p:contentPart>
          </mc:Choice>
          <mc:Fallback>
            <p:pic>
              <p:nvPicPr>
                <p:cNvPr id="63" name="Ink 62">
                  <a:extLst>
                    <a:ext uri="{FF2B5EF4-FFF2-40B4-BE49-F238E27FC236}">
                      <a16:creationId xmlns:a16="http://schemas.microsoft.com/office/drawing/2014/main" id="{58A0FC18-2C28-5546-DD42-65964FBA0462}"/>
                    </a:ext>
                  </a:extLst>
                </p:cNvPr>
                <p:cNvPicPr/>
                <p:nvPr/>
              </p:nvPicPr>
              <p:blipFill>
                <a:blip r:embed="rId179"/>
                <a:stretch>
                  <a:fillRect/>
                </a:stretch>
              </p:blipFill>
              <p:spPr>
                <a:xfrm>
                  <a:off x="8110012" y="1752142"/>
                  <a:ext cx="511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4" name="Ink 63">
                  <a:extLst>
                    <a:ext uri="{FF2B5EF4-FFF2-40B4-BE49-F238E27FC236}">
                      <a16:creationId xmlns:a16="http://schemas.microsoft.com/office/drawing/2014/main" id="{C82E3190-F409-AD74-4EE8-C48BFEC0D226}"/>
                    </a:ext>
                  </a:extLst>
                </p14:cNvPr>
                <p14:cNvContentPartPr/>
                <p14:nvPr/>
              </p14:nvContentPartPr>
              <p14:xfrm>
                <a:off x="8328532" y="1724782"/>
                <a:ext cx="152280" cy="157320"/>
              </p14:xfrm>
            </p:contentPart>
          </mc:Choice>
          <mc:Fallback>
            <p:pic>
              <p:nvPicPr>
                <p:cNvPr id="64" name="Ink 63">
                  <a:extLst>
                    <a:ext uri="{FF2B5EF4-FFF2-40B4-BE49-F238E27FC236}">
                      <a16:creationId xmlns:a16="http://schemas.microsoft.com/office/drawing/2014/main" id="{C82E3190-F409-AD74-4EE8-C48BFEC0D226}"/>
                    </a:ext>
                  </a:extLst>
                </p:cNvPr>
                <p:cNvPicPr/>
                <p:nvPr/>
              </p:nvPicPr>
              <p:blipFill>
                <a:blip r:embed="rId181"/>
                <a:stretch>
                  <a:fillRect/>
                </a:stretch>
              </p:blipFill>
              <p:spPr>
                <a:xfrm>
                  <a:off x="8319532" y="1716142"/>
                  <a:ext cx="1699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5" name="Ink 64">
                  <a:extLst>
                    <a:ext uri="{FF2B5EF4-FFF2-40B4-BE49-F238E27FC236}">
                      <a16:creationId xmlns:a16="http://schemas.microsoft.com/office/drawing/2014/main" id="{847EF0DB-54F9-1999-2B82-9C727D4DD1CA}"/>
                    </a:ext>
                  </a:extLst>
                </p14:cNvPr>
                <p14:cNvContentPartPr/>
                <p14:nvPr/>
              </p14:nvContentPartPr>
              <p14:xfrm>
                <a:off x="8386132" y="1782022"/>
                <a:ext cx="318240" cy="75240"/>
              </p14:xfrm>
            </p:contentPart>
          </mc:Choice>
          <mc:Fallback>
            <p:pic>
              <p:nvPicPr>
                <p:cNvPr id="65" name="Ink 64">
                  <a:extLst>
                    <a:ext uri="{FF2B5EF4-FFF2-40B4-BE49-F238E27FC236}">
                      <a16:creationId xmlns:a16="http://schemas.microsoft.com/office/drawing/2014/main" id="{847EF0DB-54F9-1999-2B82-9C727D4DD1CA}"/>
                    </a:ext>
                  </a:extLst>
                </p:cNvPr>
                <p:cNvPicPr/>
                <p:nvPr/>
              </p:nvPicPr>
              <p:blipFill>
                <a:blip r:embed="rId183"/>
                <a:stretch>
                  <a:fillRect/>
                </a:stretch>
              </p:blipFill>
              <p:spPr>
                <a:xfrm>
                  <a:off x="8377132" y="1773382"/>
                  <a:ext cx="335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0" name="Ink 69">
                  <a:extLst>
                    <a:ext uri="{FF2B5EF4-FFF2-40B4-BE49-F238E27FC236}">
                      <a16:creationId xmlns:a16="http://schemas.microsoft.com/office/drawing/2014/main" id="{BC843192-97A7-C75A-5729-5E6EBB810C2A}"/>
                    </a:ext>
                  </a:extLst>
                </p14:cNvPr>
                <p14:cNvContentPartPr/>
                <p14:nvPr/>
              </p14:nvContentPartPr>
              <p14:xfrm>
                <a:off x="7419172" y="2779942"/>
                <a:ext cx="60480" cy="838080"/>
              </p14:xfrm>
            </p:contentPart>
          </mc:Choice>
          <mc:Fallback>
            <p:pic>
              <p:nvPicPr>
                <p:cNvPr id="70" name="Ink 69">
                  <a:extLst>
                    <a:ext uri="{FF2B5EF4-FFF2-40B4-BE49-F238E27FC236}">
                      <a16:creationId xmlns:a16="http://schemas.microsoft.com/office/drawing/2014/main" id="{BC843192-97A7-C75A-5729-5E6EBB810C2A}"/>
                    </a:ext>
                  </a:extLst>
                </p:cNvPr>
                <p:cNvPicPr/>
                <p:nvPr/>
              </p:nvPicPr>
              <p:blipFill>
                <a:blip r:embed="rId185"/>
                <a:stretch>
                  <a:fillRect/>
                </a:stretch>
              </p:blipFill>
              <p:spPr>
                <a:xfrm>
                  <a:off x="7410532" y="2770942"/>
                  <a:ext cx="78120" cy="855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1" name="Ink 70">
                  <a:extLst>
                    <a:ext uri="{FF2B5EF4-FFF2-40B4-BE49-F238E27FC236}">
                      <a16:creationId xmlns:a16="http://schemas.microsoft.com/office/drawing/2014/main" id="{82C50DB5-9BA2-B0ED-43D9-5418680B1C15}"/>
                    </a:ext>
                  </a:extLst>
                </p14:cNvPr>
                <p14:cNvContentPartPr/>
                <p14:nvPr/>
              </p14:nvContentPartPr>
              <p14:xfrm>
                <a:off x="7372732" y="3571222"/>
                <a:ext cx="59400" cy="76680"/>
              </p14:xfrm>
            </p:contentPart>
          </mc:Choice>
          <mc:Fallback>
            <p:pic>
              <p:nvPicPr>
                <p:cNvPr id="71" name="Ink 70">
                  <a:extLst>
                    <a:ext uri="{FF2B5EF4-FFF2-40B4-BE49-F238E27FC236}">
                      <a16:creationId xmlns:a16="http://schemas.microsoft.com/office/drawing/2014/main" id="{82C50DB5-9BA2-B0ED-43D9-5418680B1C15}"/>
                    </a:ext>
                  </a:extLst>
                </p:cNvPr>
                <p:cNvPicPr/>
                <p:nvPr/>
              </p:nvPicPr>
              <p:blipFill>
                <a:blip r:embed="rId187"/>
                <a:stretch>
                  <a:fillRect/>
                </a:stretch>
              </p:blipFill>
              <p:spPr>
                <a:xfrm>
                  <a:off x="7363732" y="3562582"/>
                  <a:ext cx="77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2" name="Ink 71">
                  <a:extLst>
                    <a:ext uri="{FF2B5EF4-FFF2-40B4-BE49-F238E27FC236}">
                      <a16:creationId xmlns:a16="http://schemas.microsoft.com/office/drawing/2014/main" id="{81790BDE-67F7-64FA-9FA7-3781B42D6C5F}"/>
                    </a:ext>
                  </a:extLst>
                </p14:cNvPr>
                <p14:cNvContentPartPr/>
                <p14:nvPr/>
              </p14:nvContentPartPr>
              <p14:xfrm>
                <a:off x="7500532" y="3638902"/>
                <a:ext cx="115560" cy="39240"/>
              </p14:xfrm>
            </p:contentPart>
          </mc:Choice>
          <mc:Fallback>
            <p:pic>
              <p:nvPicPr>
                <p:cNvPr id="72" name="Ink 71">
                  <a:extLst>
                    <a:ext uri="{FF2B5EF4-FFF2-40B4-BE49-F238E27FC236}">
                      <a16:creationId xmlns:a16="http://schemas.microsoft.com/office/drawing/2014/main" id="{81790BDE-67F7-64FA-9FA7-3781B42D6C5F}"/>
                    </a:ext>
                  </a:extLst>
                </p:cNvPr>
                <p:cNvPicPr/>
                <p:nvPr/>
              </p:nvPicPr>
              <p:blipFill>
                <a:blip r:embed="rId189"/>
                <a:stretch>
                  <a:fillRect/>
                </a:stretch>
              </p:blipFill>
              <p:spPr>
                <a:xfrm>
                  <a:off x="7491532" y="3629902"/>
                  <a:ext cx="1332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3" name="Ink 102">
                  <a:extLst>
                    <a:ext uri="{FF2B5EF4-FFF2-40B4-BE49-F238E27FC236}">
                      <a16:creationId xmlns:a16="http://schemas.microsoft.com/office/drawing/2014/main" id="{EF27429F-1830-91BC-7DC0-392D6E2E08EE}"/>
                    </a:ext>
                  </a:extLst>
                </p14:cNvPr>
                <p14:cNvContentPartPr/>
                <p14:nvPr/>
              </p14:nvContentPartPr>
              <p14:xfrm>
                <a:off x="5210212" y="2787862"/>
                <a:ext cx="1464840" cy="2017440"/>
              </p14:xfrm>
            </p:contentPart>
          </mc:Choice>
          <mc:Fallback>
            <p:pic>
              <p:nvPicPr>
                <p:cNvPr id="103" name="Ink 102">
                  <a:extLst>
                    <a:ext uri="{FF2B5EF4-FFF2-40B4-BE49-F238E27FC236}">
                      <a16:creationId xmlns:a16="http://schemas.microsoft.com/office/drawing/2014/main" id="{EF27429F-1830-91BC-7DC0-392D6E2E08EE}"/>
                    </a:ext>
                  </a:extLst>
                </p:cNvPr>
                <p:cNvPicPr/>
                <p:nvPr/>
              </p:nvPicPr>
              <p:blipFill>
                <a:blip r:embed="rId191"/>
                <a:stretch>
                  <a:fillRect/>
                </a:stretch>
              </p:blipFill>
              <p:spPr>
                <a:xfrm>
                  <a:off x="5201572" y="2778862"/>
                  <a:ext cx="1482480" cy="2035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4" name="Ink 103">
                  <a:extLst>
                    <a:ext uri="{FF2B5EF4-FFF2-40B4-BE49-F238E27FC236}">
                      <a16:creationId xmlns:a16="http://schemas.microsoft.com/office/drawing/2014/main" id="{84FB82DE-BD33-C42F-67DC-093C9BC615C8}"/>
                    </a:ext>
                  </a:extLst>
                </p14:cNvPr>
                <p14:cNvContentPartPr/>
                <p14:nvPr/>
              </p14:nvContentPartPr>
              <p14:xfrm>
                <a:off x="6555892" y="2689942"/>
                <a:ext cx="215640" cy="178920"/>
              </p14:xfrm>
            </p:contentPart>
          </mc:Choice>
          <mc:Fallback>
            <p:pic>
              <p:nvPicPr>
                <p:cNvPr id="104" name="Ink 103">
                  <a:extLst>
                    <a:ext uri="{FF2B5EF4-FFF2-40B4-BE49-F238E27FC236}">
                      <a16:creationId xmlns:a16="http://schemas.microsoft.com/office/drawing/2014/main" id="{84FB82DE-BD33-C42F-67DC-093C9BC615C8}"/>
                    </a:ext>
                  </a:extLst>
                </p:cNvPr>
                <p:cNvPicPr/>
                <p:nvPr/>
              </p:nvPicPr>
              <p:blipFill>
                <a:blip r:embed="rId193"/>
                <a:stretch>
                  <a:fillRect/>
                </a:stretch>
              </p:blipFill>
              <p:spPr>
                <a:xfrm>
                  <a:off x="6546892" y="2680942"/>
                  <a:ext cx="2332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5" name="Ink 104">
                  <a:extLst>
                    <a:ext uri="{FF2B5EF4-FFF2-40B4-BE49-F238E27FC236}">
                      <a16:creationId xmlns:a16="http://schemas.microsoft.com/office/drawing/2014/main" id="{023C4F07-0ED9-10BE-C73D-399C98CF9CC4}"/>
                    </a:ext>
                  </a:extLst>
                </p14:cNvPr>
                <p14:cNvContentPartPr/>
                <p14:nvPr/>
              </p14:nvContentPartPr>
              <p14:xfrm>
                <a:off x="5609092" y="3150742"/>
                <a:ext cx="15120" cy="179640"/>
              </p14:xfrm>
            </p:contentPart>
          </mc:Choice>
          <mc:Fallback>
            <p:pic>
              <p:nvPicPr>
                <p:cNvPr id="105" name="Ink 104">
                  <a:extLst>
                    <a:ext uri="{FF2B5EF4-FFF2-40B4-BE49-F238E27FC236}">
                      <a16:creationId xmlns:a16="http://schemas.microsoft.com/office/drawing/2014/main" id="{023C4F07-0ED9-10BE-C73D-399C98CF9CC4}"/>
                    </a:ext>
                  </a:extLst>
                </p:cNvPr>
                <p:cNvPicPr/>
                <p:nvPr/>
              </p:nvPicPr>
              <p:blipFill>
                <a:blip r:embed="rId195"/>
                <a:stretch>
                  <a:fillRect/>
                </a:stretch>
              </p:blipFill>
              <p:spPr>
                <a:xfrm>
                  <a:off x="5600092" y="3141742"/>
                  <a:ext cx="327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6" name="Ink 105">
                  <a:extLst>
                    <a:ext uri="{FF2B5EF4-FFF2-40B4-BE49-F238E27FC236}">
                      <a16:creationId xmlns:a16="http://schemas.microsoft.com/office/drawing/2014/main" id="{A33DB45F-3164-794B-2F19-9BEC25F01D7E}"/>
                    </a:ext>
                  </a:extLst>
                </p14:cNvPr>
                <p14:cNvContentPartPr/>
                <p14:nvPr/>
              </p14:nvContentPartPr>
              <p14:xfrm>
                <a:off x="5718892" y="3133822"/>
                <a:ext cx="131400" cy="163080"/>
              </p14:xfrm>
            </p:contentPart>
          </mc:Choice>
          <mc:Fallback>
            <p:pic>
              <p:nvPicPr>
                <p:cNvPr id="106" name="Ink 105">
                  <a:extLst>
                    <a:ext uri="{FF2B5EF4-FFF2-40B4-BE49-F238E27FC236}">
                      <a16:creationId xmlns:a16="http://schemas.microsoft.com/office/drawing/2014/main" id="{A33DB45F-3164-794B-2F19-9BEC25F01D7E}"/>
                    </a:ext>
                  </a:extLst>
                </p:cNvPr>
                <p:cNvPicPr/>
                <p:nvPr/>
              </p:nvPicPr>
              <p:blipFill>
                <a:blip r:embed="rId197"/>
                <a:stretch>
                  <a:fillRect/>
                </a:stretch>
              </p:blipFill>
              <p:spPr>
                <a:xfrm>
                  <a:off x="5710252" y="3124822"/>
                  <a:ext cx="1490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7" name="Ink 106">
                  <a:extLst>
                    <a:ext uri="{FF2B5EF4-FFF2-40B4-BE49-F238E27FC236}">
                      <a16:creationId xmlns:a16="http://schemas.microsoft.com/office/drawing/2014/main" id="{5D8C0400-C981-71B3-7587-EA1D58904A26}"/>
                    </a:ext>
                  </a:extLst>
                </p14:cNvPr>
                <p14:cNvContentPartPr/>
                <p14:nvPr/>
              </p14:nvContentPartPr>
              <p14:xfrm>
                <a:off x="5921932" y="3144262"/>
                <a:ext cx="30960" cy="10080"/>
              </p14:xfrm>
            </p:contentPart>
          </mc:Choice>
          <mc:Fallback>
            <p:pic>
              <p:nvPicPr>
                <p:cNvPr id="107" name="Ink 106">
                  <a:extLst>
                    <a:ext uri="{FF2B5EF4-FFF2-40B4-BE49-F238E27FC236}">
                      <a16:creationId xmlns:a16="http://schemas.microsoft.com/office/drawing/2014/main" id="{5D8C0400-C981-71B3-7587-EA1D58904A26}"/>
                    </a:ext>
                  </a:extLst>
                </p:cNvPr>
                <p:cNvPicPr/>
                <p:nvPr/>
              </p:nvPicPr>
              <p:blipFill>
                <a:blip r:embed="rId199"/>
                <a:stretch>
                  <a:fillRect/>
                </a:stretch>
              </p:blipFill>
              <p:spPr>
                <a:xfrm>
                  <a:off x="5912932" y="3135622"/>
                  <a:ext cx="48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8" name="Ink 107">
                  <a:extLst>
                    <a:ext uri="{FF2B5EF4-FFF2-40B4-BE49-F238E27FC236}">
                      <a16:creationId xmlns:a16="http://schemas.microsoft.com/office/drawing/2014/main" id="{717C24AD-A3DC-7799-8A1B-3C7FEEC4DE72}"/>
                    </a:ext>
                  </a:extLst>
                </p14:cNvPr>
                <p14:cNvContentPartPr/>
                <p14:nvPr/>
              </p14:nvContentPartPr>
              <p14:xfrm>
                <a:off x="5989252" y="3241822"/>
                <a:ext cx="6840" cy="23040"/>
              </p14:xfrm>
            </p:contentPart>
          </mc:Choice>
          <mc:Fallback>
            <p:pic>
              <p:nvPicPr>
                <p:cNvPr id="108" name="Ink 107">
                  <a:extLst>
                    <a:ext uri="{FF2B5EF4-FFF2-40B4-BE49-F238E27FC236}">
                      <a16:creationId xmlns:a16="http://schemas.microsoft.com/office/drawing/2014/main" id="{717C24AD-A3DC-7799-8A1B-3C7FEEC4DE72}"/>
                    </a:ext>
                  </a:extLst>
                </p:cNvPr>
                <p:cNvPicPr/>
                <p:nvPr/>
              </p:nvPicPr>
              <p:blipFill>
                <a:blip r:embed="rId201"/>
                <a:stretch>
                  <a:fillRect/>
                </a:stretch>
              </p:blipFill>
              <p:spPr>
                <a:xfrm>
                  <a:off x="5980612" y="3232822"/>
                  <a:ext cx="24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09" name="Ink 108">
                  <a:extLst>
                    <a:ext uri="{FF2B5EF4-FFF2-40B4-BE49-F238E27FC236}">
                      <a16:creationId xmlns:a16="http://schemas.microsoft.com/office/drawing/2014/main" id="{FCCC07FC-1321-3915-7D61-33AABF62F28E}"/>
                    </a:ext>
                  </a:extLst>
                </p14:cNvPr>
                <p14:cNvContentPartPr/>
                <p14:nvPr/>
              </p14:nvContentPartPr>
              <p14:xfrm>
                <a:off x="6068452" y="3132022"/>
                <a:ext cx="88560" cy="157320"/>
              </p14:xfrm>
            </p:contentPart>
          </mc:Choice>
          <mc:Fallback>
            <p:pic>
              <p:nvPicPr>
                <p:cNvPr id="109" name="Ink 108">
                  <a:extLst>
                    <a:ext uri="{FF2B5EF4-FFF2-40B4-BE49-F238E27FC236}">
                      <a16:creationId xmlns:a16="http://schemas.microsoft.com/office/drawing/2014/main" id="{FCCC07FC-1321-3915-7D61-33AABF62F28E}"/>
                    </a:ext>
                  </a:extLst>
                </p:cNvPr>
                <p:cNvPicPr/>
                <p:nvPr/>
              </p:nvPicPr>
              <p:blipFill>
                <a:blip r:embed="rId203"/>
                <a:stretch>
                  <a:fillRect/>
                </a:stretch>
              </p:blipFill>
              <p:spPr>
                <a:xfrm>
                  <a:off x="6059452" y="3123022"/>
                  <a:ext cx="106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0" name="Ink 109">
                  <a:extLst>
                    <a:ext uri="{FF2B5EF4-FFF2-40B4-BE49-F238E27FC236}">
                      <a16:creationId xmlns:a16="http://schemas.microsoft.com/office/drawing/2014/main" id="{B8E5F9A8-4B81-9EFE-A6C5-6315447EEA82}"/>
                    </a:ext>
                  </a:extLst>
                </p14:cNvPr>
                <p14:cNvContentPartPr/>
                <p14:nvPr/>
              </p14:nvContentPartPr>
              <p14:xfrm>
                <a:off x="6216412" y="3140302"/>
                <a:ext cx="37800" cy="149400"/>
              </p14:xfrm>
            </p:contentPart>
          </mc:Choice>
          <mc:Fallback>
            <p:pic>
              <p:nvPicPr>
                <p:cNvPr id="110" name="Ink 109">
                  <a:extLst>
                    <a:ext uri="{FF2B5EF4-FFF2-40B4-BE49-F238E27FC236}">
                      <a16:creationId xmlns:a16="http://schemas.microsoft.com/office/drawing/2014/main" id="{B8E5F9A8-4B81-9EFE-A6C5-6315447EEA82}"/>
                    </a:ext>
                  </a:extLst>
                </p:cNvPr>
                <p:cNvPicPr/>
                <p:nvPr/>
              </p:nvPicPr>
              <p:blipFill>
                <a:blip r:embed="rId205"/>
                <a:stretch>
                  <a:fillRect/>
                </a:stretch>
              </p:blipFill>
              <p:spPr>
                <a:xfrm>
                  <a:off x="6207772" y="3131662"/>
                  <a:ext cx="55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1" name="Ink 110">
                  <a:extLst>
                    <a:ext uri="{FF2B5EF4-FFF2-40B4-BE49-F238E27FC236}">
                      <a16:creationId xmlns:a16="http://schemas.microsoft.com/office/drawing/2014/main" id="{12D4DAC3-1D06-9B4E-15BD-D0DF1635EE3B}"/>
                    </a:ext>
                  </a:extLst>
                </p14:cNvPr>
                <p14:cNvContentPartPr/>
                <p14:nvPr/>
              </p14:nvContentPartPr>
              <p14:xfrm>
                <a:off x="6310732" y="3088462"/>
                <a:ext cx="127800" cy="163080"/>
              </p14:xfrm>
            </p:contentPart>
          </mc:Choice>
          <mc:Fallback>
            <p:pic>
              <p:nvPicPr>
                <p:cNvPr id="111" name="Ink 110">
                  <a:extLst>
                    <a:ext uri="{FF2B5EF4-FFF2-40B4-BE49-F238E27FC236}">
                      <a16:creationId xmlns:a16="http://schemas.microsoft.com/office/drawing/2014/main" id="{12D4DAC3-1D06-9B4E-15BD-D0DF1635EE3B}"/>
                    </a:ext>
                  </a:extLst>
                </p:cNvPr>
                <p:cNvPicPr/>
                <p:nvPr/>
              </p:nvPicPr>
              <p:blipFill>
                <a:blip r:embed="rId207"/>
                <a:stretch>
                  <a:fillRect/>
                </a:stretch>
              </p:blipFill>
              <p:spPr>
                <a:xfrm>
                  <a:off x="6302092" y="3079822"/>
                  <a:ext cx="1454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2" name="Ink 111">
                  <a:extLst>
                    <a:ext uri="{FF2B5EF4-FFF2-40B4-BE49-F238E27FC236}">
                      <a16:creationId xmlns:a16="http://schemas.microsoft.com/office/drawing/2014/main" id="{C84CDE8A-F1F4-9292-6DC0-59E27DBE860A}"/>
                    </a:ext>
                  </a:extLst>
                </p14:cNvPr>
                <p14:cNvContentPartPr/>
                <p14:nvPr/>
              </p14:nvContentPartPr>
              <p14:xfrm>
                <a:off x="6455812" y="3127702"/>
                <a:ext cx="154440" cy="105480"/>
              </p14:xfrm>
            </p:contentPart>
          </mc:Choice>
          <mc:Fallback>
            <p:pic>
              <p:nvPicPr>
                <p:cNvPr id="112" name="Ink 111">
                  <a:extLst>
                    <a:ext uri="{FF2B5EF4-FFF2-40B4-BE49-F238E27FC236}">
                      <a16:creationId xmlns:a16="http://schemas.microsoft.com/office/drawing/2014/main" id="{C84CDE8A-F1F4-9292-6DC0-59E27DBE860A}"/>
                    </a:ext>
                  </a:extLst>
                </p:cNvPr>
                <p:cNvPicPr/>
                <p:nvPr/>
              </p:nvPicPr>
              <p:blipFill>
                <a:blip r:embed="rId209"/>
                <a:stretch>
                  <a:fillRect/>
                </a:stretch>
              </p:blipFill>
              <p:spPr>
                <a:xfrm>
                  <a:off x="6447172" y="3118702"/>
                  <a:ext cx="1720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3" name="Ink 112">
                  <a:extLst>
                    <a:ext uri="{FF2B5EF4-FFF2-40B4-BE49-F238E27FC236}">
                      <a16:creationId xmlns:a16="http://schemas.microsoft.com/office/drawing/2014/main" id="{7E349810-6A4C-3FCD-D500-702135B43D0C}"/>
                    </a:ext>
                  </a:extLst>
                </p14:cNvPr>
                <p14:cNvContentPartPr/>
                <p14:nvPr/>
              </p14:nvContentPartPr>
              <p14:xfrm>
                <a:off x="7738132" y="2397982"/>
                <a:ext cx="6840" cy="109440"/>
              </p14:xfrm>
            </p:contentPart>
          </mc:Choice>
          <mc:Fallback>
            <p:pic>
              <p:nvPicPr>
                <p:cNvPr id="113" name="Ink 112">
                  <a:extLst>
                    <a:ext uri="{FF2B5EF4-FFF2-40B4-BE49-F238E27FC236}">
                      <a16:creationId xmlns:a16="http://schemas.microsoft.com/office/drawing/2014/main" id="{7E349810-6A4C-3FCD-D500-702135B43D0C}"/>
                    </a:ext>
                  </a:extLst>
                </p:cNvPr>
                <p:cNvPicPr/>
                <p:nvPr/>
              </p:nvPicPr>
              <p:blipFill>
                <a:blip r:embed="rId211"/>
                <a:stretch>
                  <a:fillRect/>
                </a:stretch>
              </p:blipFill>
              <p:spPr>
                <a:xfrm>
                  <a:off x="7729132" y="2388982"/>
                  <a:ext cx="24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4" name="Ink 113">
                  <a:extLst>
                    <a:ext uri="{FF2B5EF4-FFF2-40B4-BE49-F238E27FC236}">
                      <a16:creationId xmlns:a16="http://schemas.microsoft.com/office/drawing/2014/main" id="{D08709C3-49BD-7330-3F39-6BF6C74C6935}"/>
                    </a:ext>
                  </a:extLst>
                </p14:cNvPr>
                <p14:cNvContentPartPr/>
                <p14:nvPr/>
              </p14:nvContentPartPr>
              <p14:xfrm>
                <a:off x="7824172" y="2411302"/>
                <a:ext cx="98280" cy="106200"/>
              </p14:xfrm>
            </p:contentPart>
          </mc:Choice>
          <mc:Fallback>
            <p:pic>
              <p:nvPicPr>
                <p:cNvPr id="114" name="Ink 113">
                  <a:extLst>
                    <a:ext uri="{FF2B5EF4-FFF2-40B4-BE49-F238E27FC236}">
                      <a16:creationId xmlns:a16="http://schemas.microsoft.com/office/drawing/2014/main" id="{D08709C3-49BD-7330-3F39-6BF6C74C6935}"/>
                    </a:ext>
                  </a:extLst>
                </p:cNvPr>
                <p:cNvPicPr/>
                <p:nvPr/>
              </p:nvPicPr>
              <p:blipFill>
                <a:blip r:embed="rId213"/>
                <a:stretch>
                  <a:fillRect/>
                </a:stretch>
              </p:blipFill>
              <p:spPr>
                <a:xfrm>
                  <a:off x="7815532" y="2402662"/>
                  <a:ext cx="1159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3" name="Ink 132">
                  <a:extLst>
                    <a:ext uri="{FF2B5EF4-FFF2-40B4-BE49-F238E27FC236}">
                      <a16:creationId xmlns:a16="http://schemas.microsoft.com/office/drawing/2014/main" id="{4F07247A-83D0-015B-A458-81328C49479E}"/>
                    </a:ext>
                  </a:extLst>
                </p14:cNvPr>
                <p14:cNvContentPartPr/>
                <p14:nvPr/>
              </p14:nvContentPartPr>
              <p14:xfrm>
                <a:off x="7548052" y="4374022"/>
                <a:ext cx="22680" cy="252720"/>
              </p14:xfrm>
            </p:contentPart>
          </mc:Choice>
          <mc:Fallback>
            <p:pic>
              <p:nvPicPr>
                <p:cNvPr id="133" name="Ink 132">
                  <a:extLst>
                    <a:ext uri="{FF2B5EF4-FFF2-40B4-BE49-F238E27FC236}">
                      <a16:creationId xmlns:a16="http://schemas.microsoft.com/office/drawing/2014/main" id="{4F07247A-83D0-015B-A458-81328C49479E}"/>
                    </a:ext>
                  </a:extLst>
                </p:cNvPr>
                <p:cNvPicPr/>
                <p:nvPr/>
              </p:nvPicPr>
              <p:blipFill>
                <a:blip r:embed="rId215"/>
                <a:stretch>
                  <a:fillRect/>
                </a:stretch>
              </p:blipFill>
              <p:spPr>
                <a:xfrm>
                  <a:off x="7539412" y="4365022"/>
                  <a:ext cx="4032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4" name="Ink 133">
                  <a:extLst>
                    <a:ext uri="{FF2B5EF4-FFF2-40B4-BE49-F238E27FC236}">
                      <a16:creationId xmlns:a16="http://schemas.microsoft.com/office/drawing/2014/main" id="{6F086252-CC63-D006-6193-9C0B966D0B1D}"/>
                    </a:ext>
                  </a:extLst>
                </p14:cNvPr>
                <p14:cNvContentPartPr/>
                <p14:nvPr/>
              </p14:nvContentPartPr>
              <p14:xfrm>
                <a:off x="7663612" y="4430902"/>
                <a:ext cx="76320" cy="166320"/>
              </p14:xfrm>
            </p:contentPart>
          </mc:Choice>
          <mc:Fallback>
            <p:pic>
              <p:nvPicPr>
                <p:cNvPr id="134" name="Ink 133">
                  <a:extLst>
                    <a:ext uri="{FF2B5EF4-FFF2-40B4-BE49-F238E27FC236}">
                      <a16:creationId xmlns:a16="http://schemas.microsoft.com/office/drawing/2014/main" id="{6F086252-CC63-D006-6193-9C0B966D0B1D}"/>
                    </a:ext>
                  </a:extLst>
                </p:cNvPr>
                <p:cNvPicPr/>
                <p:nvPr/>
              </p:nvPicPr>
              <p:blipFill>
                <a:blip r:embed="rId217"/>
                <a:stretch>
                  <a:fillRect/>
                </a:stretch>
              </p:blipFill>
              <p:spPr>
                <a:xfrm>
                  <a:off x="7654612" y="4422262"/>
                  <a:ext cx="939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5" name="Ink 134">
                  <a:extLst>
                    <a:ext uri="{FF2B5EF4-FFF2-40B4-BE49-F238E27FC236}">
                      <a16:creationId xmlns:a16="http://schemas.microsoft.com/office/drawing/2014/main" id="{1FC03D58-12E9-4AEF-33A2-EA041CE37A50}"/>
                    </a:ext>
                  </a:extLst>
                </p14:cNvPr>
                <p14:cNvContentPartPr/>
                <p14:nvPr/>
              </p14:nvContentPartPr>
              <p14:xfrm>
                <a:off x="7830292" y="4473742"/>
                <a:ext cx="18720" cy="39960"/>
              </p14:xfrm>
            </p:contentPart>
          </mc:Choice>
          <mc:Fallback>
            <p:pic>
              <p:nvPicPr>
                <p:cNvPr id="135" name="Ink 134">
                  <a:extLst>
                    <a:ext uri="{FF2B5EF4-FFF2-40B4-BE49-F238E27FC236}">
                      <a16:creationId xmlns:a16="http://schemas.microsoft.com/office/drawing/2014/main" id="{1FC03D58-12E9-4AEF-33A2-EA041CE37A50}"/>
                    </a:ext>
                  </a:extLst>
                </p:cNvPr>
                <p:cNvPicPr/>
                <p:nvPr/>
              </p:nvPicPr>
              <p:blipFill>
                <a:blip r:embed="rId219"/>
                <a:stretch>
                  <a:fillRect/>
                </a:stretch>
              </p:blipFill>
              <p:spPr>
                <a:xfrm>
                  <a:off x="7821652" y="4464742"/>
                  <a:ext cx="363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910CFA3B-067D-63E5-E808-8F93D40D7736}"/>
                    </a:ext>
                  </a:extLst>
                </p14:cNvPr>
                <p14:cNvContentPartPr/>
                <p14:nvPr/>
              </p14:nvContentPartPr>
              <p14:xfrm>
                <a:off x="7867372" y="4608382"/>
                <a:ext cx="15480" cy="29880"/>
              </p14:xfrm>
            </p:contentPart>
          </mc:Choice>
          <mc:Fallback>
            <p:pic>
              <p:nvPicPr>
                <p:cNvPr id="136" name="Ink 135">
                  <a:extLst>
                    <a:ext uri="{FF2B5EF4-FFF2-40B4-BE49-F238E27FC236}">
                      <a16:creationId xmlns:a16="http://schemas.microsoft.com/office/drawing/2014/main" id="{910CFA3B-067D-63E5-E808-8F93D40D7736}"/>
                    </a:ext>
                  </a:extLst>
                </p:cNvPr>
                <p:cNvPicPr/>
                <p:nvPr/>
              </p:nvPicPr>
              <p:blipFill>
                <a:blip r:embed="rId221"/>
                <a:stretch>
                  <a:fillRect/>
                </a:stretch>
              </p:blipFill>
              <p:spPr>
                <a:xfrm>
                  <a:off x="7858732" y="4599382"/>
                  <a:ext cx="331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BCDBA5FB-B471-E415-716A-9431153BDD42}"/>
                    </a:ext>
                  </a:extLst>
                </p14:cNvPr>
                <p14:cNvContentPartPr/>
                <p14:nvPr/>
              </p14:nvContentPartPr>
              <p14:xfrm>
                <a:off x="7983292" y="4479142"/>
                <a:ext cx="7200" cy="137160"/>
              </p14:xfrm>
            </p:contentPart>
          </mc:Choice>
          <mc:Fallback>
            <p:pic>
              <p:nvPicPr>
                <p:cNvPr id="137" name="Ink 136">
                  <a:extLst>
                    <a:ext uri="{FF2B5EF4-FFF2-40B4-BE49-F238E27FC236}">
                      <a16:creationId xmlns:a16="http://schemas.microsoft.com/office/drawing/2014/main" id="{BCDBA5FB-B471-E415-716A-9431153BDD42}"/>
                    </a:ext>
                  </a:extLst>
                </p:cNvPr>
                <p:cNvPicPr/>
                <p:nvPr/>
              </p:nvPicPr>
              <p:blipFill>
                <a:blip r:embed="rId223"/>
                <a:stretch>
                  <a:fillRect/>
                </a:stretch>
              </p:blipFill>
              <p:spPr>
                <a:xfrm>
                  <a:off x="7974652" y="4470142"/>
                  <a:ext cx="24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34058E99-EA09-3074-9769-08B573F4A667}"/>
                    </a:ext>
                  </a:extLst>
                </p14:cNvPr>
                <p14:cNvContentPartPr/>
                <p14:nvPr/>
              </p14:nvContentPartPr>
              <p14:xfrm>
                <a:off x="8044492" y="4502542"/>
                <a:ext cx="122040" cy="149040"/>
              </p14:xfrm>
            </p:contentPart>
          </mc:Choice>
          <mc:Fallback>
            <p:pic>
              <p:nvPicPr>
                <p:cNvPr id="138" name="Ink 137">
                  <a:extLst>
                    <a:ext uri="{FF2B5EF4-FFF2-40B4-BE49-F238E27FC236}">
                      <a16:creationId xmlns:a16="http://schemas.microsoft.com/office/drawing/2014/main" id="{34058E99-EA09-3074-9769-08B573F4A667}"/>
                    </a:ext>
                  </a:extLst>
                </p:cNvPr>
                <p:cNvPicPr/>
                <p:nvPr/>
              </p:nvPicPr>
              <p:blipFill>
                <a:blip r:embed="rId225"/>
                <a:stretch>
                  <a:fillRect/>
                </a:stretch>
              </p:blipFill>
              <p:spPr>
                <a:xfrm>
                  <a:off x="8035852" y="4493542"/>
                  <a:ext cx="1396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345C564B-93FB-E010-66E6-19F0C1B4F31B}"/>
                    </a:ext>
                  </a:extLst>
                </p14:cNvPr>
                <p14:cNvContentPartPr/>
                <p14:nvPr/>
              </p14:nvContentPartPr>
              <p14:xfrm>
                <a:off x="8266252" y="4444222"/>
                <a:ext cx="143640" cy="218880"/>
              </p14:xfrm>
            </p:contentPart>
          </mc:Choice>
          <mc:Fallback>
            <p:pic>
              <p:nvPicPr>
                <p:cNvPr id="139" name="Ink 138">
                  <a:extLst>
                    <a:ext uri="{FF2B5EF4-FFF2-40B4-BE49-F238E27FC236}">
                      <a16:creationId xmlns:a16="http://schemas.microsoft.com/office/drawing/2014/main" id="{345C564B-93FB-E010-66E6-19F0C1B4F31B}"/>
                    </a:ext>
                  </a:extLst>
                </p:cNvPr>
                <p:cNvPicPr/>
                <p:nvPr/>
              </p:nvPicPr>
              <p:blipFill>
                <a:blip r:embed="rId227"/>
                <a:stretch>
                  <a:fillRect/>
                </a:stretch>
              </p:blipFill>
              <p:spPr>
                <a:xfrm>
                  <a:off x="8257252" y="4435222"/>
                  <a:ext cx="1612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Ink 139">
                  <a:extLst>
                    <a:ext uri="{FF2B5EF4-FFF2-40B4-BE49-F238E27FC236}">
                      <a16:creationId xmlns:a16="http://schemas.microsoft.com/office/drawing/2014/main" id="{48444B32-0C51-8FD3-074F-A58C680EA280}"/>
                    </a:ext>
                  </a:extLst>
                </p14:cNvPr>
                <p14:cNvContentPartPr/>
                <p14:nvPr/>
              </p14:nvContentPartPr>
              <p14:xfrm>
                <a:off x="8333572" y="4476622"/>
                <a:ext cx="394560" cy="179640"/>
              </p14:xfrm>
            </p:contentPart>
          </mc:Choice>
          <mc:Fallback>
            <p:pic>
              <p:nvPicPr>
                <p:cNvPr id="140" name="Ink 139">
                  <a:extLst>
                    <a:ext uri="{FF2B5EF4-FFF2-40B4-BE49-F238E27FC236}">
                      <a16:creationId xmlns:a16="http://schemas.microsoft.com/office/drawing/2014/main" id="{48444B32-0C51-8FD3-074F-A58C680EA280}"/>
                    </a:ext>
                  </a:extLst>
                </p:cNvPr>
                <p:cNvPicPr/>
                <p:nvPr/>
              </p:nvPicPr>
              <p:blipFill>
                <a:blip r:embed="rId229"/>
                <a:stretch>
                  <a:fillRect/>
                </a:stretch>
              </p:blipFill>
              <p:spPr>
                <a:xfrm>
                  <a:off x="8324932" y="4467622"/>
                  <a:ext cx="412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5" name="Ink 144">
                  <a:extLst>
                    <a:ext uri="{FF2B5EF4-FFF2-40B4-BE49-F238E27FC236}">
                      <a16:creationId xmlns:a16="http://schemas.microsoft.com/office/drawing/2014/main" id="{3A6921CC-93F2-FBB6-6489-47D80030A1F5}"/>
                    </a:ext>
                  </a:extLst>
                </p14:cNvPr>
                <p14:cNvContentPartPr/>
                <p14:nvPr/>
              </p14:nvContentPartPr>
              <p14:xfrm>
                <a:off x="7589092" y="4712782"/>
                <a:ext cx="443160" cy="360"/>
              </p14:xfrm>
            </p:contentPart>
          </mc:Choice>
          <mc:Fallback>
            <p:pic>
              <p:nvPicPr>
                <p:cNvPr id="145" name="Ink 144">
                  <a:extLst>
                    <a:ext uri="{FF2B5EF4-FFF2-40B4-BE49-F238E27FC236}">
                      <a16:creationId xmlns:a16="http://schemas.microsoft.com/office/drawing/2014/main" id="{3A6921CC-93F2-FBB6-6489-47D80030A1F5}"/>
                    </a:ext>
                  </a:extLst>
                </p:cNvPr>
                <p:cNvPicPr/>
                <p:nvPr/>
              </p:nvPicPr>
              <p:blipFill>
                <a:blip r:embed="rId231"/>
                <a:stretch>
                  <a:fillRect/>
                </a:stretch>
              </p:blipFill>
              <p:spPr>
                <a:xfrm>
                  <a:off x="7580092" y="4704142"/>
                  <a:ext cx="460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6" name="Ink 145">
                  <a:extLst>
                    <a:ext uri="{FF2B5EF4-FFF2-40B4-BE49-F238E27FC236}">
                      <a16:creationId xmlns:a16="http://schemas.microsoft.com/office/drawing/2014/main" id="{39F778E4-BCA8-1F6C-830A-0314F192CD63}"/>
                    </a:ext>
                  </a:extLst>
                </p14:cNvPr>
                <p14:cNvContentPartPr/>
                <p14:nvPr/>
              </p14:nvContentPartPr>
              <p14:xfrm>
                <a:off x="7575412" y="4780102"/>
                <a:ext cx="390240" cy="13680"/>
              </p14:xfrm>
            </p:contentPart>
          </mc:Choice>
          <mc:Fallback>
            <p:pic>
              <p:nvPicPr>
                <p:cNvPr id="146" name="Ink 145">
                  <a:extLst>
                    <a:ext uri="{FF2B5EF4-FFF2-40B4-BE49-F238E27FC236}">
                      <a16:creationId xmlns:a16="http://schemas.microsoft.com/office/drawing/2014/main" id="{39F778E4-BCA8-1F6C-830A-0314F192CD63}"/>
                    </a:ext>
                  </a:extLst>
                </p:cNvPr>
                <p:cNvPicPr/>
                <p:nvPr/>
              </p:nvPicPr>
              <p:blipFill>
                <a:blip r:embed="rId233"/>
                <a:stretch>
                  <a:fillRect/>
                </a:stretch>
              </p:blipFill>
              <p:spPr>
                <a:xfrm>
                  <a:off x="7566772" y="4771462"/>
                  <a:ext cx="407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0" name="Ink 149">
                  <a:extLst>
                    <a:ext uri="{FF2B5EF4-FFF2-40B4-BE49-F238E27FC236}">
                      <a16:creationId xmlns:a16="http://schemas.microsoft.com/office/drawing/2014/main" id="{C66C581A-CB18-4E37-0EF8-F3B5DE4E80DB}"/>
                    </a:ext>
                  </a:extLst>
                </p14:cNvPr>
                <p14:cNvContentPartPr/>
                <p14:nvPr/>
              </p14:nvContentPartPr>
              <p14:xfrm>
                <a:off x="9027652" y="2462782"/>
                <a:ext cx="147240" cy="165960"/>
              </p14:xfrm>
            </p:contentPart>
          </mc:Choice>
          <mc:Fallback>
            <p:pic>
              <p:nvPicPr>
                <p:cNvPr id="150" name="Ink 149">
                  <a:extLst>
                    <a:ext uri="{FF2B5EF4-FFF2-40B4-BE49-F238E27FC236}">
                      <a16:creationId xmlns:a16="http://schemas.microsoft.com/office/drawing/2014/main" id="{C66C581A-CB18-4E37-0EF8-F3B5DE4E80DB}"/>
                    </a:ext>
                  </a:extLst>
                </p:cNvPr>
                <p:cNvPicPr/>
                <p:nvPr/>
              </p:nvPicPr>
              <p:blipFill>
                <a:blip r:embed="rId235"/>
                <a:stretch>
                  <a:fillRect/>
                </a:stretch>
              </p:blipFill>
              <p:spPr>
                <a:xfrm>
                  <a:off x="9018652" y="2453782"/>
                  <a:ext cx="1648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1" name="Ink 150">
                  <a:extLst>
                    <a:ext uri="{FF2B5EF4-FFF2-40B4-BE49-F238E27FC236}">
                      <a16:creationId xmlns:a16="http://schemas.microsoft.com/office/drawing/2014/main" id="{F67F3B58-31CA-371B-059A-5D4194092B08}"/>
                    </a:ext>
                  </a:extLst>
                </p14:cNvPr>
                <p14:cNvContentPartPr/>
                <p14:nvPr/>
              </p14:nvContentPartPr>
              <p14:xfrm>
                <a:off x="9221692" y="2453422"/>
                <a:ext cx="351360" cy="137160"/>
              </p14:xfrm>
            </p:contentPart>
          </mc:Choice>
          <mc:Fallback>
            <p:pic>
              <p:nvPicPr>
                <p:cNvPr id="151" name="Ink 150">
                  <a:extLst>
                    <a:ext uri="{FF2B5EF4-FFF2-40B4-BE49-F238E27FC236}">
                      <a16:creationId xmlns:a16="http://schemas.microsoft.com/office/drawing/2014/main" id="{F67F3B58-31CA-371B-059A-5D4194092B08}"/>
                    </a:ext>
                  </a:extLst>
                </p:cNvPr>
                <p:cNvPicPr/>
                <p:nvPr/>
              </p:nvPicPr>
              <p:blipFill>
                <a:blip r:embed="rId237"/>
                <a:stretch>
                  <a:fillRect/>
                </a:stretch>
              </p:blipFill>
              <p:spPr>
                <a:xfrm>
                  <a:off x="9212692" y="2444782"/>
                  <a:ext cx="369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2" name="Ink 151">
                  <a:extLst>
                    <a:ext uri="{FF2B5EF4-FFF2-40B4-BE49-F238E27FC236}">
                      <a16:creationId xmlns:a16="http://schemas.microsoft.com/office/drawing/2014/main" id="{FDCC8EA0-4D15-C28D-2240-000691B39458}"/>
                    </a:ext>
                  </a:extLst>
                </p14:cNvPr>
                <p14:cNvContentPartPr/>
                <p14:nvPr/>
              </p14:nvContentPartPr>
              <p14:xfrm>
                <a:off x="9611932" y="2479342"/>
                <a:ext cx="323640" cy="116640"/>
              </p14:xfrm>
            </p:contentPart>
          </mc:Choice>
          <mc:Fallback>
            <p:pic>
              <p:nvPicPr>
                <p:cNvPr id="152" name="Ink 151">
                  <a:extLst>
                    <a:ext uri="{FF2B5EF4-FFF2-40B4-BE49-F238E27FC236}">
                      <a16:creationId xmlns:a16="http://schemas.microsoft.com/office/drawing/2014/main" id="{FDCC8EA0-4D15-C28D-2240-000691B39458}"/>
                    </a:ext>
                  </a:extLst>
                </p:cNvPr>
                <p:cNvPicPr/>
                <p:nvPr/>
              </p:nvPicPr>
              <p:blipFill>
                <a:blip r:embed="rId239"/>
                <a:stretch>
                  <a:fillRect/>
                </a:stretch>
              </p:blipFill>
              <p:spPr>
                <a:xfrm>
                  <a:off x="9603292" y="2470342"/>
                  <a:ext cx="3412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3" name="Ink 152">
                  <a:extLst>
                    <a:ext uri="{FF2B5EF4-FFF2-40B4-BE49-F238E27FC236}">
                      <a16:creationId xmlns:a16="http://schemas.microsoft.com/office/drawing/2014/main" id="{7FE201A7-7EC2-3FC6-F40B-2B9FDE00A835}"/>
                    </a:ext>
                  </a:extLst>
                </p14:cNvPr>
                <p14:cNvContentPartPr/>
                <p14:nvPr/>
              </p14:nvContentPartPr>
              <p14:xfrm>
                <a:off x="9912532" y="2405182"/>
                <a:ext cx="29520" cy="6840"/>
              </p14:xfrm>
            </p:contentPart>
          </mc:Choice>
          <mc:Fallback>
            <p:pic>
              <p:nvPicPr>
                <p:cNvPr id="153" name="Ink 152">
                  <a:extLst>
                    <a:ext uri="{FF2B5EF4-FFF2-40B4-BE49-F238E27FC236}">
                      <a16:creationId xmlns:a16="http://schemas.microsoft.com/office/drawing/2014/main" id="{7FE201A7-7EC2-3FC6-F40B-2B9FDE00A835}"/>
                    </a:ext>
                  </a:extLst>
                </p:cNvPr>
                <p:cNvPicPr/>
                <p:nvPr/>
              </p:nvPicPr>
              <p:blipFill>
                <a:blip r:embed="rId241"/>
                <a:stretch>
                  <a:fillRect/>
                </a:stretch>
              </p:blipFill>
              <p:spPr>
                <a:xfrm>
                  <a:off x="9903892" y="2396542"/>
                  <a:ext cx="47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4" name="Ink 153">
                  <a:extLst>
                    <a:ext uri="{FF2B5EF4-FFF2-40B4-BE49-F238E27FC236}">
                      <a16:creationId xmlns:a16="http://schemas.microsoft.com/office/drawing/2014/main" id="{8B6576F4-5369-7F29-B612-BD6DDA1F763B}"/>
                    </a:ext>
                  </a:extLst>
                </p14:cNvPr>
                <p14:cNvContentPartPr/>
                <p14:nvPr/>
              </p14:nvContentPartPr>
              <p14:xfrm>
                <a:off x="9996772" y="2405542"/>
                <a:ext cx="6120" cy="165240"/>
              </p14:xfrm>
            </p:contentPart>
          </mc:Choice>
          <mc:Fallback>
            <p:pic>
              <p:nvPicPr>
                <p:cNvPr id="154" name="Ink 153">
                  <a:extLst>
                    <a:ext uri="{FF2B5EF4-FFF2-40B4-BE49-F238E27FC236}">
                      <a16:creationId xmlns:a16="http://schemas.microsoft.com/office/drawing/2014/main" id="{8B6576F4-5369-7F29-B612-BD6DDA1F763B}"/>
                    </a:ext>
                  </a:extLst>
                </p:cNvPr>
                <p:cNvPicPr/>
                <p:nvPr/>
              </p:nvPicPr>
              <p:blipFill>
                <a:blip r:embed="rId243"/>
                <a:stretch>
                  <a:fillRect/>
                </a:stretch>
              </p:blipFill>
              <p:spPr>
                <a:xfrm>
                  <a:off x="9987772" y="2396542"/>
                  <a:ext cx="237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5" name="Ink 154">
                  <a:extLst>
                    <a:ext uri="{FF2B5EF4-FFF2-40B4-BE49-F238E27FC236}">
                      <a16:creationId xmlns:a16="http://schemas.microsoft.com/office/drawing/2014/main" id="{AE8F04C4-B7F5-0EE9-58F6-49B7D286D869}"/>
                    </a:ext>
                  </a:extLst>
                </p14:cNvPr>
                <p14:cNvContentPartPr/>
                <p14:nvPr/>
              </p14:nvContentPartPr>
              <p14:xfrm>
                <a:off x="9953932" y="2484742"/>
                <a:ext cx="191160" cy="154080"/>
              </p14:xfrm>
            </p:contentPart>
          </mc:Choice>
          <mc:Fallback>
            <p:pic>
              <p:nvPicPr>
                <p:cNvPr id="155" name="Ink 154">
                  <a:extLst>
                    <a:ext uri="{FF2B5EF4-FFF2-40B4-BE49-F238E27FC236}">
                      <a16:creationId xmlns:a16="http://schemas.microsoft.com/office/drawing/2014/main" id="{AE8F04C4-B7F5-0EE9-58F6-49B7D286D869}"/>
                    </a:ext>
                  </a:extLst>
                </p:cNvPr>
                <p:cNvPicPr/>
                <p:nvPr/>
              </p:nvPicPr>
              <p:blipFill>
                <a:blip r:embed="rId245"/>
                <a:stretch>
                  <a:fillRect/>
                </a:stretch>
              </p:blipFill>
              <p:spPr>
                <a:xfrm>
                  <a:off x="9945292" y="2475742"/>
                  <a:ext cx="2088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7" name="Ink 156">
                  <a:extLst>
                    <a:ext uri="{FF2B5EF4-FFF2-40B4-BE49-F238E27FC236}">
                      <a16:creationId xmlns:a16="http://schemas.microsoft.com/office/drawing/2014/main" id="{0D924FE7-0AD4-B1C3-41B8-27D6746BF5BE}"/>
                    </a:ext>
                  </a:extLst>
                </p14:cNvPr>
                <p14:cNvContentPartPr/>
                <p14:nvPr/>
              </p14:nvContentPartPr>
              <p14:xfrm>
                <a:off x="8998132" y="2793262"/>
                <a:ext cx="152280" cy="242280"/>
              </p14:xfrm>
            </p:contentPart>
          </mc:Choice>
          <mc:Fallback>
            <p:pic>
              <p:nvPicPr>
                <p:cNvPr id="157" name="Ink 156">
                  <a:extLst>
                    <a:ext uri="{FF2B5EF4-FFF2-40B4-BE49-F238E27FC236}">
                      <a16:creationId xmlns:a16="http://schemas.microsoft.com/office/drawing/2014/main" id="{0D924FE7-0AD4-B1C3-41B8-27D6746BF5BE}"/>
                    </a:ext>
                  </a:extLst>
                </p:cNvPr>
                <p:cNvPicPr/>
                <p:nvPr/>
              </p:nvPicPr>
              <p:blipFill>
                <a:blip r:embed="rId247"/>
                <a:stretch>
                  <a:fillRect/>
                </a:stretch>
              </p:blipFill>
              <p:spPr>
                <a:xfrm>
                  <a:off x="8989132" y="2784262"/>
                  <a:ext cx="1699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8" name="Ink 157">
                  <a:extLst>
                    <a:ext uri="{FF2B5EF4-FFF2-40B4-BE49-F238E27FC236}">
                      <a16:creationId xmlns:a16="http://schemas.microsoft.com/office/drawing/2014/main" id="{9A9DCDED-848F-05EF-B3A5-D68836390D04}"/>
                    </a:ext>
                  </a:extLst>
                </p14:cNvPr>
                <p14:cNvContentPartPr/>
                <p14:nvPr/>
              </p14:nvContentPartPr>
              <p14:xfrm>
                <a:off x="9161932" y="2799382"/>
                <a:ext cx="200880" cy="221760"/>
              </p14:xfrm>
            </p:contentPart>
          </mc:Choice>
          <mc:Fallback>
            <p:pic>
              <p:nvPicPr>
                <p:cNvPr id="158" name="Ink 157">
                  <a:extLst>
                    <a:ext uri="{FF2B5EF4-FFF2-40B4-BE49-F238E27FC236}">
                      <a16:creationId xmlns:a16="http://schemas.microsoft.com/office/drawing/2014/main" id="{9A9DCDED-848F-05EF-B3A5-D68836390D04}"/>
                    </a:ext>
                  </a:extLst>
                </p:cNvPr>
                <p:cNvPicPr/>
                <p:nvPr/>
              </p:nvPicPr>
              <p:blipFill>
                <a:blip r:embed="rId249"/>
                <a:stretch>
                  <a:fillRect/>
                </a:stretch>
              </p:blipFill>
              <p:spPr>
                <a:xfrm>
                  <a:off x="9153292" y="2790382"/>
                  <a:ext cx="2185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9" name="Ink 158">
                  <a:extLst>
                    <a:ext uri="{FF2B5EF4-FFF2-40B4-BE49-F238E27FC236}">
                      <a16:creationId xmlns:a16="http://schemas.microsoft.com/office/drawing/2014/main" id="{31167BAB-9A6E-B18B-DB43-39E5B53983D3}"/>
                    </a:ext>
                  </a:extLst>
                </p14:cNvPr>
                <p14:cNvContentPartPr/>
                <p14:nvPr/>
              </p14:nvContentPartPr>
              <p14:xfrm>
                <a:off x="9419332" y="2916022"/>
                <a:ext cx="285480" cy="116280"/>
              </p14:xfrm>
            </p:contentPart>
          </mc:Choice>
          <mc:Fallback>
            <p:pic>
              <p:nvPicPr>
                <p:cNvPr id="159" name="Ink 158">
                  <a:extLst>
                    <a:ext uri="{FF2B5EF4-FFF2-40B4-BE49-F238E27FC236}">
                      <a16:creationId xmlns:a16="http://schemas.microsoft.com/office/drawing/2014/main" id="{31167BAB-9A6E-B18B-DB43-39E5B53983D3}"/>
                    </a:ext>
                  </a:extLst>
                </p:cNvPr>
                <p:cNvPicPr/>
                <p:nvPr/>
              </p:nvPicPr>
              <p:blipFill>
                <a:blip r:embed="rId251"/>
                <a:stretch>
                  <a:fillRect/>
                </a:stretch>
              </p:blipFill>
              <p:spPr>
                <a:xfrm>
                  <a:off x="9410332" y="2907382"/>
                  <a:ext cx="303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0" name="Ink 159">
                  <a:extLst>
                    <a:ext uri="{FF2B5EF4-FFF2-40B4-BE49-F238E27FC236}">
                      <a16:creationId xmlns:a16="http://schemas.microsoft.com/office/drawing/2014/main" id="{3CE0EE32-882B-2D03-DBD7-2473AEB8BE46}"/>
                    </a:ext>
                  </a:extLst>
                </p14:cNvPr>
                <p14:cNvContentPartPr/>
                <p14:nvPr/>
              </p14:nvContentPartPr>
              <p14:xfrm>
                <a:off x="9756292" y="2811982"/>
                <a:ext cx="137880" cy="210960"/>
              </p14:xfrm>
            </p:contentPart>
          </mc:Choice>
          <mc:Fallback>
            <p:pic>
              <p:nvPicPr>
                <p:cNvPr id="160" name="Ink 159">
                  <a:extLst>
                    <a:ext uri="{FF2B5EF4-FFF2-40B4-BE49-F238E27FC236}">
                      <a16:creationId xmlns:a16="http://schemas.microsoft.com/office/drawing/2014/main" id="{3CE0EE32-882B-2D03-DBD7-2473AEB8BE46}"/>
                    </a:ext>
                  </a:extLst>
                </p:cNvPr>
                <p:cNvPicPr/>
                <p:nvPr/>
              </p:nvPicPr>
              <p:blipFill>
                <a:blip r:embed="rId253"/>
                <a:stretch>
                  <a:fillRect/>
                </a:stretch>
              </p:blipFill>
              <p:spPr>
                <a:xfrm>
                  <a:off x="9747652" y="2802982"/>
                  <a:ext cx="1555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2" name="Ink 161">
                  <a:extLst>
                    <a:ext uri="{FF2B5EF4-FFF2-40B4-BE49-F238E27FC236}">
                      <a16:creationId xmlns:a16="http://schemas.microsoft.com/office/drawing/2014/main" id="{3DDA74CD-D338-0F82-3B5C-0EEFABEE08B4}"/>
                    </a:ext>
                  </a:extLst>
                </p14:cNvPr>
                <p14:cNvContentPartPr/>
                <p14:nvPr/>
              </p14:nvContentPartPr>
              <p14:xfrm>
                <a:off x="8959252" y="3227422"/>
                <a:ext cx="367560" cy="248040"/>
              </p14:xfrm>
            </p:contentPart>
          </mc:Choice>
          <mc:Fallback>
            <p:pic>
              <p:nvPicPr>
                <p:cNvPr id="162" name="Ink 161">
                  <a:extLst>
                    <a:ext uri="{FF2B5EF4-FFF2-40B4-BE49-F238E27FC236}">
                      <a16:creationId xmlns:a16="http://schemas.microsoft.com/office/drawing/2014/main" id="{3DDA74CD-D338-0F82-3B5C-0EEFABEE08B4}"/>
                    </a:ext>
                  </a:extLst>
                </p:cNvPr>
                <p:cNvPicPr/>
                <p:nvPr/>
              </p:nvPicPr>
              <p:blipFill>
                <a:blip r:embed="rId255"/>
                <a:stretch>
                  <a:fillRect/>
                </a:stretch>
              </p:blipFill>
              <p:spPr>
                <a:xfrm>
                  <a:off x="8950612" y="3218782"/>
                  <a:ext cx="3852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3" name="Ink 162">
                  <a:extLst>
                    <a:ext uri="{FF2B5EF4-FFF2-40B4-BE49-F238E27FC236}">
                      <a16:creationId xmlns:a16="http://schemas.microsoft.com/office/drawing/2014/main" id="{789CC4AF-C351-57F9-75E8-2309C1F5C888}"/>
                    </a:ext>
                  </a:extLst>
                </p14:cNvPr>
                <p14:cNvContentPartPr/>
                <p14:nvPr/>
              </p14:nvContentPartPr>
              <p14:xfrm>
                <a:off x="9346612" y="3335422"/>
                <a:ext cx="154080" cy="123840"/>
              </p14:xfrm>
            </p:contentPart>
          </mc:Choice>
          <mc:Fallback>
            <p:pic>
              <p:nvPicPr>
                <p:cNvPr id="163" name="Ink 162">
                  <a:extLst>
                    <a:ext uri="{FF2B5EF4-FFF2-40B4-BE49-F238E27FC236}">
                      <a16:creationId xmlns:a16="http://schemas.microsoft.com/office/drawing/2014/main" id="{789CC4AF-C351-57F9-75E8-2309C1F5C888}"/>
                    </a:ext>
                  </a:extLst>
                </p:cNvPr>
                <p:cNvPicPr/>
                <p:nvPr/>
              </p:nvPicPr>
              <p:blipFill>
                <a:blip r:embed="rId257"/>
                <a:stretch>
                  <a:fillRect/>
                </a:stretch>
              </p:blipFill>
              <p:spPr>
                <a:xfrm>
                  <a:off x="9337612" y="3326422"/>
                  <a:ext cx="171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4" name="Ink 163">
                  <a:extLst>
                    <a:ext uri="{FF2B5EF4-FFF2-40B4-BE49-F238E27FC236}">
                      <a16:creationId xmlns:a16="http://schemas.microsoft.com/office/drawing/2014/main" id="{B6D188C7-9E80-C0A1-B625-60C21AFC9228}"/>
                    </a:ext>
                  </a:extLst>
                </p14:cNvPr>
                <p14:cNvContentPartPr/>
                <p14:nvPr/>
              </p14:nvContentPartPr>
              <p14:xfrm>
                <a:off x="9549652" y="3220582"/>
                <a:ext cx="426600" cy="277200"/>
              </p14:xfrm>
            </p:contentPart>
          </mc:Choice>
          <mc:Fallback>
            <p:pic>
              <p:nvPicPr>
                <p:cNvPr id="164" name="Ink 163">
                  <a:extLst>
                    <a:ext uri="{FF2B5EF4-FFF2-40B4-BE49-F238E27FC236}">
                      <a16:creationId xmlns:a16="http://schemas.microsoft.com/office/drawing/2014/main" id="{B6D188C7-9E80-C0A1-B625-60C21AFC9228}"/>
                    </a:ext>
                  </a:extLst>
                </p:cNvPr>
                <p:cNvPicPr/>
                <p:nvPr/>
              </p:nvPicPr>
              <p:blipFill>
                <a:blip r:embed="rId259"/>
                <a:stretch>
                  <a:fillRect/>
                </a:stretch>
              </p:blipFill>
              <p:spPr>
                <a:xfrm>
                  <a:off x="9540652" y="3211582"/>
                  <a:ext cx="4442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6" name="Ink 165">
                  <a:extLst>
                    <a:ext uri="{FF2B5EF4-FFF2-40B4-BE49-F238E27FC236}">
                      <a16:creationId xmlns:a16="http://schemas.microsoft.com/office/drawing/2014/main" id="{52C87576-8E6C-1771-5D81-F80AD1E83D25}"/>
                    </a:ext>
                  </a:extLst>
                </p14:cNvPr>
                <p14:cNvContentPartPr/>
                <p14:nvPr/>
              </p14:nvContentPartPr>
              <p14:xfrm>
                <a:off x="8614732" y="2286382"/>
                <a:ext cx="2429640" cy="1506240"/>
              </p14:xfrm>
            </p:contentPart>
          </mc:Choice>
          <mc:Fallback>
            <p:pic>
              <p:nvPicPr>
                <p:cNvPr id="166" name="Ink 165">
                  <a:extLst>
                    <a:ext uri="{FF2B5EF4-FFF2-40B4-BE49-F238E27FC236}">
                      <a16:creationId xmlns:a16="http://schemas.microsoft.com/office/drawing/2014/main" id="{52C87576-8E6C-1771-5D81-F80AD1E83D25}"/>
                    </a:ext>
                  </a:extLst>
                </p:cNvPr>
                <p:cNvPicPr/>
                <p:nvPr/>
              </p:nvPicPr>
              <p:blipFill>
                <a:blip r:embed="rId261"/>
                <a:stretch>
                  <a:fillRect/>
                </a:stretch>
              </p:blipFill>
              <p:spPr>
                <a:xfrm>
                  <a:off x="8605732" y="2277382"/>
                  <a:ext cx="2447280" cy="15238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7" name="Ink 166">
                  <a:extLst>
                    <a:ext uri="{FF2B5EF4-FFF2-40B4-BE49-F238E27FC236}">
                      <a16:creationId xmlns:a16="http://schemas.microsoft.com/office/drawing/2014/main" id="{4104F0AD-84E1-710E-89C6-2F2B09BFD08C}"/>
                    </a:ext>
                  </a:extLst>
                </p14:cNvPr>
                <p14:cNvContentPartPr/>
                <p14:nvPr/>
              </p14:nvContentPartPr>
              <p14:xfrm>
                <a:off x="8066092" y="1061302"/>
                <a:ext cx="1674000" cy="1295640"/>
              </p14:xfrm>
            </p:contentPart>
          </mc:Choice>
          <mc:Fallback>
            <p:pic>
              <p:nvPicPr>
                <p:cNvPr id="167" name="Ink 166">
                  <a:extLst>
                    <a:ext uri="{FF2B5EF4-FFF2-40B4-BE49-F238E27FC236}">
                      <a16:creationId xmlns:a16="http://schemas.microsoft.com/office/drawing/2014/main" id="{4104F0AD-84E1-710E-89C6-2F2B09BFD08C}"/>
                    </a:ext>
                  </a:extLst>
                </p:cNvPr>
                <p:cNvPicPr/>
                <p:nvPr/>
              </p:nvPicPr>
              <p:blipFill>
                <a:blip r:embed="rId263"/>
                <a:stretch>
                  <a:fillRect/>
                </a:stretch>
              </p:blipFill>
              <p:spPr>
                <a:xfrm>
                  <a:off x="8057092" y="1052302"/>
                  <a:ext cx="1691640" cy="1313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8" name="Ink 167">
                  <a:extLst>
                    <a:ext uri="{FF2B5EF4-FFF2-40B4-BE49-F238E27FC236}">
                      <a16:creationId xmlns:a16="http://schemas.microsoft.com/office/drawing/2014/main" id="{D462EE0E-A6FF-57C7-5803-98A5ABFB8032}"/>
                    </a:ext>
                  </a:extLst>
                </p14:cNvPr>
                <p14:cNvContentPartPr/>
                <p14:nvPr/>
              </p14:nvContentPartPr>
              <p14:xfrm>
                <a:off x="8099572" y="954382"/>
                <a:ext cx="130320" cy="226440"/>
              </p14:xfrm>
            </p:contentPart>
          </mc:Choice>
          <mc:Fallback>
            <p:pic>
              <p:nvPicPr>
                <p:cNvPr id="168" name="Ink 167">
                  <a:extLst>
                    <a:ext uri="{FF2B5EF4-FFF2-40B4-BE49-F238E27FC236}">
                      <a16:creationId xmlns:a16="http://schemas.microsoft.com/office/drawing/2014/main" id="{D462EE0E-A6FF-57C7-5803-98A5ABFB8032}"/>
                    </a:ext>
                  </a:extLst>
                </p:cNvPr>
                <p:cNvPicPr/>
                <p:nvPr/>
              </p:nvPicPr>
              <p:blipFill>
                <a:blip r:embed="rId265"/>
                <a:stretch>
                  <a:fillRect/>
                </a:stretch>
              </p:blipFill>
              <p:spPr>
                <a:xfrm>
                  <a:off x="8090572" y="945742"/>
                  <a:ext cx="1479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0" name="Ink 169">
                  <a:extLst>
                    <a:ext uri="{FF2B5EF4-FFF2-40B4-BE49-F238E27FC236}">
                      <a16:creationId xmlns:a16="http://schemas.microsoft.com/office/drawing/2014/main" id="{CB81F78F-F7B6-D358-76AE-F21DC3417208}"/>
                    </a:ext>
                  </a:extLst>
                </p14:cNvPr>
                <p14:cNvContentPartPr/>
                <p14:nvPr/>
              </p14:nvContentPartPr>
              <p14:xfrm>
                <a:off x="4172332" y="407902"/>
                <a:ext cx="296640" cy="422280"/>
              </p14:xfrm>
            </p:contentPart>
          </mc:Choice>
          <mc:Fallback>
            <p:pic>
              <p:nvPicPr>
                <p:cNvPr id="170" name="Ink 169">
                  <a:extLst>
                    <a:ext uri="{FF2B5EF4-FFF2-40B4-BE49-F238E27FC236}">
                      <a16:creationId xmlns:a16="http://schemas.microsoft.com/office/drawing/2014/main" id="{CB81F78F-F7B6-D358-76AE-F21DC3417208}"/>
                    </a:ext>
                  </a:extLst>
                </p:cNvPr>
                <p:cNvPicPr/>
                <p:nvPr/>
              </p:nvPicPr>
              <p:blipFill>
                <a:blip r:embed="rId267"/>
                <a:stretch>
                  <a:fillRect/>
                </a:stretch>
              </p:blipFill>
              <p:spPr>
                <a:xfrm>
                  <a:off x="4163692" y="398902"/>
                  <a:ext cx="3142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1" name="Ink 170">
                  <a:extLst>
                    <a:ext uri="{FF2B5EF4-FFF2-40B4-BE49-F238E27FC236}">
                      <a16:creationId xmlns:a16="http://schemas.microsoft.com/office/drawing/2014/main" id="{1A2FAEF1-C0CB-BCCC-39E9-6D2E130C22EC}"/>
                    </a:ext>
                  </a:extLst>
                </p14:cNvPr>
                <p14:cNvContentPartPr/>
                <p14:nvPr/>
              </p14:nvContentPartPr>
              <p14:xfrm>
                <a:off x="4547812" y="454342"/>
                <a:ext cx="214200" cy="303840"/>
              </p14:xfrm>
            </p:contentPart>
          </mc:Choice>
          <mc:Fallback>
            <p:pic>
              <p:nvPicPr>
                <p:cNvPr id="171" name="Ink 170">
                  <a:extLst>
                    <a:ext uri="{FF2B5EF4-FFF2-40B4-BE49-F238E27FC236}">
                      <a16:creationId xmlns:a16="http://schemas.microsoft.com/office/drawing/2014/main" id="{1A2FAEF1-C0CB-BCCC-39E9-6D2E130C22EC}"/>
                    </a:ext>
                  </a:extLst>
                </p:cNvPr>
                <p:cNvPicPr/>
                <p:nvPr/>
              </p:nvPicPr>
              <p:blipFill>
                <a:blip r:embed="rId269"/>
                <a:stretch>
                  <a:fillRect/>
                </a:stretch>
              </p:blipFill>
              <p:spPr>
                <a:xfrm>
                  <a:off x="4538812" y="445702"/>
                  <a:ext cx="2318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2" name="Ink 171">
                  <a:extLst>
                    <a:ext uri="{FF2B5EF4-FFF2-40B4-BE49-F238E27FC236}">
                      <a16:creationId xmlns:a16="http://schemas.microsoft.com/office/drawing/2014/main" id="{99D4DD79-E4F5-2697-AE97-6E7D715C2CC8}"/>
                    </a:ext>
                  </a:extLst>
                </p14:cNvPr>
                <p14:cNvContentPartPr/>
                <p14:nvPr/>
              </p14:nvContentPartPr>
              <p14:xfrm>
                <a:off x="4596412" y="650902"/>
                <a:ext cx="83160" cy="12240"/>
              </p14:xfrm>
            </p:contentPart>
          </mc:Choice>
          <mc:Fallback>
            <p:pic>
              <p:nvPicPr>
                <p:cNvPr id="172" name="Ink 171">
                  <a:extLst>
                    <a:ext uri="{FF2B5EF4-FFF2-40B4-BE49-F238E27FC236}">
                      <a16:creationId xmlns:a16="http://schemas.microsoft.com/office/drawing/2014/main" id="{99D4DD79-E4F5-2697-AE97-6E7D715C2CC8}"/>
                    </a:ext>
                  </a:extLst>
                </p:cNvPr>
                <p:cNvPicPr/>
                <p:nvPr/>
              </p:nvPicPr>
              <p:blipFill>
                <a:blip r:embed="rId271"/>
                <a:stretch>
                  <a:fillRect/>
                </a:stretch>
              </p:blipFill>
              <p:spPr>
                <a:xfrm>
                  <a:off x="4587412" y="641902"/>
                  <a:ext cx="1008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3" name="Ink 172">
                  <a:extLst>
                    <a:ext uri="{FF2B5EF4-FFF2-40B4-BE49-F238E27FC236}">
                      <a16:creationId xmlns:a16="http://schemas.microsoft.com/office/drawing/2014/main" id="{EBCAF5B8-DB9A-3282-DCBE-D8CCCF637326}"/>
                    </a:ext>
                  </a:extLst>
                </p14:cNvPr>
                <p14:cNvContentPartPr/>
                <p14:nvPr/>
              </p14:nvContentPartPr>
              <p14:xfrm>
                <a:off x="4823572" y="478462"/>
                <a:ext cx="187200" cy="304920"/>
              </p14:xfrm>
            </p:contentPart>
          </mc:Choice>
          <mc:Fallback>
            <p:pic>
              <p:nvPicPr>
                <p:cNvPr id="173" name="Ink 172">
                  <a:extLst>
                    <a:ext uri="{FF2B5EF4-FFF2-40B4-BE49-F238E27FC236}">
                      <a16:creationId xmlns:a16="http://schemas.microsoft.com/office/drawing/2014/main" id="{EBCAF5B8-DB9A-3282-DCBE-D8CCCF637326}"/>
                    </a:ext>
                  </a:extLst>
                </p:cNvPr>
                <p:cNvPicPr/>
                <p:nvPr/>
              </p:nvPicPr>
              <p:blipFill>
                <a:blip r:embed="rId273"/>
                <a:stretch>
                  <a:fillRect/>
                </a:stretch>
              </p:blipFill>
              <p:spPr>
                <a:xfrm>
                  <a:off x="4814572" y="469822"/>
                  <a:ext cx="2048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4" name="Ink 173">
                  <a:extLst>
                    <a:ext uri="{FF2B5EF4-FFF2-40B4-BE49-F238E27FC236}">
                      <a16:creationId xmlns:a16="http://schemas.microsoft.com/office/drawing/2014/main" id="{BBB46A03-EAEA-C534-1993-C3F85AD766FE}"/>
                    </a:ext>
                  </a:extLst>
                </p14:cNvPr>
                <p14:cNvContentPartPr/>
                <p14:nvPr/>
              </p14:nvContentPartPr>
              <p14:xfrm>
                <a:off x="3836092" y="140782"/>
                <a:ext cx="1629000" cy="1008720"/>
              </p14:xfrm>
            </p:contentPart>
          </mc:Choice>
          <mc:Fallback>
            <p:pic>
              <p:nvPicPr>
                <p:cNvPr id="174" name="Ink 173">
                  <a:extLst>
                    <a:ext uri="{FF2B5EF4-FFF2-40B4-BE49-F238E27FC236}">
                      <a16:creationId xmlns:a16="http://schemas.microsoft.com/office/drawing/2014/main" id="{BBB46A03-EAEA-C534-1993-C3F85AD766FE}"/>
                    </a:ext>
                  </a:extLst>
                </p:cNvPr>
                <p:cNvPicPr/>
                <p:nvPr/>
              </p:nvPicPr>
              <p:blipFill>
                <a:blip r:embed="rId275"/>
                <a:stretch>
                  <a:fillRect/>
                </a:stretch>
              </p:blipFill>
              <p:spPr>
                <a:xfrm>
                  <a:off x="3827092" y="132142"/>
                  <a:ext cx="1646640" cy="10263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6" name="Ink 175">
                  <a:extLst>
                    <a:ext uri="{FF2B5EF4-FFF2-40B4-BE49-F238E27FC236}">
                      <a16:creationId xmlns:a16="http://schemas.microsoft.com/office/drawing/2014/main" id="{B21316EF-C13A-1921-6C2C-BB1D1A67BF87}"/>
                    </a:ext>
                  </a:extLst>
                </p14:cNvPr>
                <p14:cNvContentPartPr/>
                <p14:nvPr/>
              </p14:nvContentPartPr>
              <p14:xfrm>
                <a:off x="3310132" y="5923822"/>
                <a:ext cx="243000" cy="93240"/>
              </p14:xfrm>
            </p:contentPart>
          </mc:Choice>
          <mc:Fallback>
            <p:pic>
              <p:nvPicPr>
                <p:cNvPr id="176" name="Ink 175">
                  <a:extLst>
                    <a:ext uri="{FF2B5EF4-FFF2-40B4-BE49-F238E27FC236}">
                      <a16:creationId xmlns:a16="http://schemas.microsoft.com/office/drawing/2014/main" id="{B21316EF-C13A-1921-6C2C-BB1D1A67BF87}"/>
                    </a:ext>
                  </a:extLst>
                </p:cNvPr>
                <p:cNvPicPr/>
                <p:nvPr/>
              </p:nvPicPr>
              <p:blipFill>
                <a:blip r:embed="rId277"/>
                <a:stretch>
                  <a:fillRect/>
                </a:stretch>
              </p:blipFill>
              <p:spPr>
                <a:xfrm>
                  <a:off x="3301132" y="5914822"/>
                  <a:ext cx="2606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7" name="Ink 176">
                  <a:extLst>
                    <a:ext uri="{FF2B5EF4-FFF2-40B4-BE49-F238E27FC236}">
                      <a16:creationId xmlns:a16="http://schemas.microsoft.com/office/drawing/2014/main" id="{28B8B1F7-7B46-E12C-D5CE-2D96752A3566}"/>
                    </a:ext>
                  </a:extLst>
                </p14:cNvPr>
                <p14:cNvContentPartPr/>
                <p14:nvPr/>
              </p14:nvContentPartPr>
              <p14:xfrm>
                <a:off x="3470692" y="5842822"/>
                <a:ext cx="135720" cy="179280"/>
              </p14:xfrm>
            </p:contentPart>
          </mc:Choice>
          <mc:Fallback>
            <p:pic>
              <p:nvPicPr>
                <p:cNvPr id="177" name="Ink 176">
                  <a:extLst>
                    <a:ext uri="{FF2B5EF4-FFF2-40B4-BE49-F238E27FC236}">
                      <a16:creationId xmlns:a16="http://schemas.microsoft.com/office/drawing/2014/main" id="{28B8B1F7-7B46-E12C-D5CE-2D96752A3566}"/>
                    </a:ext>
                  </a:extLst>
                </p:cNvPr>
                <p:cNvPicPr/>
                <p:nvPr/>
              </p:nvPicPr>
              <p:blipFill>
                <a:blip r:embed="rId279"/>
                <a:stretch>
                  <a:fillRect/>
                </a:stretch>
              </p:blipFill>
              <p:spPr>
                <a:xfrm>
                  <a:off x="3462052" y="5833822"/>
                  <a:ext cx="1533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8" name="Ink 177">
                  <a:extLst>
                    <a:ext uri="{FF2B5EF4-FFF2-40B4-BE49-F238E27FC236}">
                      <a16:creationId xmlns:a16="http://schemas.microsoft.com/office/drawing/2014/main" id="{C2615F91-69F6-55DF-AB50-CF37400D4C11}"/>
                    </a:ext>
                  </a:extLst>
                </p14:cNvPr>
                <p14:cNvContentPartPr/>
                <p14:nvPr/>
              </p14:nvContentPartPr>
              <p14:xfrm>
                <a:off x="1987852" y="5883142"/>
                <a:ext cx="176760" cy="315000"/>
              </p14:xfrm>
            </p:contentPart>
          </mc:Choice>
          <mc:Fallback>
            <p:pic>
              <p:nvPicPr>
                <p:cNvPr id="178" name="Ink 177">
                  <a:extLst>
                    <a:ext uri="{FF2B5EF4-FFF2-40B4-BE49-F238E27FC236}">
                      <a16:creationId xmlns:a16="http://schemas.microsoft.com/office/drawing/2014/main" id="{C2615F91-69F6-55DF-AB50-CF37400D4C11}"/>
                    </a:ext>
                  </a:extLst>
                </p:cNvPr>
                <p:cNvPicPr/>
                <p:nvPr/>
              </p:nvPicPr>
              <p:blipFill>
                <a:blip r:embed="rId281"/>
                <a:stretch>
                  <a:fillRect/>
                </a:stretch>
              </p:blipFill>
              <p:spPr>
                <a:xfrm>
                  <a:off x="1979212" y="5874142"/>
                  <a:ext cx="1944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9" name="Ink 178">
                  <a:extLst>
                    <a:ext uri="{FF2B5EF4-FFF2-40B4-BE49-F238E27FC236}">
                      <a16:creationId xmlns:a16="http://schemas.microsoft.com/office/drawing/2014/main" id="{493C922C-AF1C-56B5-1365-60C4FD58FA8E}"/>
                    </a:ext>
                  </a:extLst>
                </p14:cNvPr>
                <p14:cNvContentPartPr/>
                <p14:nvPr/>
              </p14:nvContentPartPr>
              <p14:xfrm>
                <a:off x="2233732" y="5956222"/>
                <a:ext cx="146880" cy="164160"/>
              </p14:xfrm>
            </p:contentPart>
          </mc:Choice>
          <mc:Fallback>
            <p:pic>
              <p:nvPicPr>
                <p:cNvPr id="179" name="Ink 178">
                  <a:extLst>
                    <a:ext uri="{FF2B5EF4-FFF2-40B4-BE49-F238E27FC236}">
                      <a16:creationId xmlns:a16="http://schemas.microsoft.com/office/drawing/2014/main" id="{493C922C-AF1C-56B5-1365-60C4FD58FA8E}"/>
                    </a:ext>
                  </a:extLst>
                </p:cNvPr>
                <p:cNvPicPr/>
                <p:nvPr/>
              </p:nvPicPr>
              <p:blipFill>
                <a:blip r:embed="rId283"/>
                <a:stretch>
                  <a:fillRect/>
                </a:stretch>
              </p:blipFill>
              <p:spPr>
                <a:xfrm>
                  <a:off x="2224732" y="5947222"/>
                  <a:ext cx="164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0" name="Ink 179">
                  <a:extLst>
                    <a:ext uri="{FF2B5EF4-FFF2-40B4-BE49-F238E27FC236}">
                      <a16:creationId xmlns:a16="http://schemas.microsoft.com/office/drawing/2014/main" id="{0AFDD2AB-E38B-D894-A972-1867FBAC4346}"/>
                    </a:ext>
                  </a:extLst>
                </p14:cNvPr>
                <p14:cNvContentPartPr/>
                <p14:nvPr/>
              </p14:nvContentPartPr>
              <p14:xfrm>
                <a:off x="1814332" y="5628982"/>
                <a:ext cx="909000" cy="664920"/>
              </p14:xfrm>
            </p:contentPart>
          </mc:Choice>
          <mc:Fallback>
            <p:pic>
              <p:nvPicPr>
                <p:cNvPr id="180" name="Ink 179">
                  <a:extLst>
                    <a:ext uri="{FF2B5EF4-FFF2-40B4-BE49-F238E27FC236}">
                      <a16:creationId xmlns:a16="http://schemas.microsoft.com/office/drawing/2014/main" id="{0AFDD2AB-E38B-D894-A972-1867FBAC4346}"/>
                    </a:ext>
                  </a:extLst>
                </p:cNvPr>
                <p:cNvPicPr/>
                <p:nvPr/>
              </p:nvPicPr>
              <p:blipFill>
                <a:blip r:embed="rId285"/>
                <a:stretch>
                  <a:fillRect/>
                </a:stretch>
              </p:blipFill>
              <p:spPr>
                <a:xfrm>
                  <a:off x="1805692" y="5620342"/>
                  <a:ext cx="92664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1" name="Ink 180">
                  <a:extLst>
                    <a:ext uri="{FF2B5EF4-FFF2-40B4-BE49-F238E27FC236}">
                      <a16:creationId xmlns:a16="http://schemas.microsoft.com/office/drawing/2014/main" id="{1C35E839-A891-9B52-1FFA-AAEDF8CCEF6E}"/>
                    </a:ext>
                  </a:extLst>
                </p14:cNvPr>
                <p14:cNvContentPartPr/>
                <p14:nvPr/>
              </p14:nvContentPartPr>
              <p14:xfrm>
                <a:off x="1079932" y="4911862"/>
                <a:ext cx="191520" cy="766080"/>
              </p14:xfrm>
            </p:contentPart>
          </mc:Choice>
          <mc:Fallback>
            <p:pic>
              <p:nvPicPr>
                <p:cNvPr id="181" name="Ink 180">
                  <a:extLst>
                    <a:ext uri="{FF2B5EF4-FFF2-40B4-BE49-F238E27FC236}">
                      <a16:creationId xmlns:a16="http://schemas.microsoft.com/office/drawing/2014/main" id="{1C35E839-A891-9B52-1FFA-AAEDF8CCEF6E}"/>
                    </a:ext>
                  </a:extLst>
                </p:cNvPr>
                <p:cNvPicPr/>
                <p:nvPr/>
              </p:nvPicPr>
              <p:blipFill>
                <a:blip r:embed="rId287"/>
                <a:stretch>
                  <a:fillRect/>
                </a:stretch>
              </p:blipFill>
              <p:spPr>
                <a:xfrm>
                  <a:off x="1071292" y="4902862"/>
                  <a:ext cx="209160" cy="783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2" name="Ink 181">
                  <a:extLst>
                    <a:ext uri="{FF2B5EF4-FFF2-40B4-BE49-F238E27FC236}">
                      <a16:creationId xmlns:a16="http://schemas.microsoft.com/office/drawing/2014/main" id="{25DF83A7-6B73-870F-72AA-55842834B5AC}"/>
                    </a:ext>
                  </a:extLst>
                </p14:cNvPr>
                <p14:cNvContentPartPr/>
                <p14:nvPr/>
              </p14:nvContentPartPr>
              <p14:xfrm>
                <a:off x="1104412" y="5347822"/>
                <a:ext cx="203040" cy="141480"/>
              </p14:xfrm>
            </p:contentPart>
          </mc:Choice>
          <mc:Fallback>
            <p:pic>
              <p:nvPicPr>
                <p:cNvPr id="182" name="Ink 181">
                  <a:extLst>
                    <a:ext uri="{FF2B5EF4-FFF2-40B4-BE49-F238E27FC236}">
                      <a16:creationId xmlns:a16="http://schemas.microsoft.com/office/drawing/2014/main" id="{25DF83A7-6B73-870F-72AA-55842834B5AC}"/>
                    </a:ext>
                  </a:extLst>
                </p:cNvPr>
                <p:cNvPicPr/>
                <p:nvPr/>
              </p:nvPicPr>
              <p:blipFill>
                <a:blip r:embed="rId289"/>
                <a:stretch>
                  <a:fillRect/>
                </a:stretch>
              </p:blipFill>
              <p:spPr>
                <a:xfrm>
                  <a:off x="1095772" y="5338822"/>
                  <a:ext cx="2206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3" name="Ink 182">
                  <a:extLst>
                    <a:ext uri="{FF2B5EF4-FFF2-40B4-BE49-F238E27FC236}">
                      <a16:creationId xmlns:a16="http://schemas.microsoft.com/office/drawing/2014/main" id="{3DC1F6F3-F399-8408-25A4-84256A36C3E3}"/>
                    </a:ext>
                  </a:extLst>
                </p14:cNvPr>
                <p14:cNvContentPartPr/>
                <p14:nvPr/>
              </p14:nvContentPartPr>
              <p14:xfrm>
                <a:off x="1282612" y="5260342"/>
                <a:ext cx="18360" cy="36000"/>
              </p14:xfrm>
            </p:contentPart>
          </mc:Choice>
          <mc:Fallback>
            <p:pic>
              <p:nvPicPr>
                <p:cNvPr id="183" name="Ink 182">
                  <a:extLst>
                    <a:ext uri="{FF2B5EF4-FFF2-40B4-BE49-F238E27FC236}">
                      <a16:creationId xmlns:a16="http://schemas.microsoft.com/office/drawing/2014/main" id="{3DC1F6F3-F399-8408-25A4-84256A36C3E3}"/>
                    </a:ext>
                  </a:extLst>
                </p:cNvPr>
                <p:cNvPicPr/>
                <p:nvPr/>
              </p:nvPicPr>
              <p:blipFill>
                <a:blip r:embed="rId291"/>
                <a:stretch>
                  <a:fillRect/>
                </a:stretch>
              </p:blipFill>
              <p:spPr>
                <a:xfrm>
                  <a:off x="1273972" y="5251702"/>
                  <a:ext cx="360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4" name="Ink 183">
                  <a:extLst>
                    <a:ext uri="{FF2B5EF4-FFF2-40B4-BE49-F238E27FC236}">
                      <a16:creationId xmlns:a16="http://schemas.microsoft.com/office/drawing/2014/main" id="{47AEBD27-E196-AFF5-953C-36704F0A56AE}"/>
                    </a:ext>
                  </a:extLst>
                </p14:cNvPr>
                <p14:cNvContentPartPr/>
                <p14:nvPr/>
              </p14:nvContentPartPr>
              <p14:xfrm>
                <a:off x="1344532" y="5132542"/>
                <a:ext cx="161280" cy="304560"/>
              </p14:xfrm>
            </p:contentPart>
          </mc:Choice>
          <mc:Fallback>
            <p:pic>
              <p:nvPicPr>
                <p:cNvPr id="184" name="Ink 183">
                  <a:extLst>
                    <a:ext uri="{FF2B5EF4-FFF2-40B4-BE49-F238E27FC236}">
                      <a16:creationId xmlns:a16="http://schemas.microsoft.com/office/drawing/2014/main" id="{47AEBD27-E196-AFF5-953C-36704F0A56AE}"/>
                    </a:ext>
                  </a:extLst>
                </p:cNvPr>
                <p:cNvPicPr/>
                <p:nvPr/>
              </p:nvPicPr>
              <p:blipFill>
                <a:blip r:embed="rId293"/>
                <a:stretch>
                  <a:fillRect/>
                </a:stretch>
              </p:blipFill>
              <p:spPr>
                <a:xfrm>
                  <a:off x="1335892" y="5123542"/>
                  <a:ext cx="1789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5" name="Ink 184">
                  <a:extLst>
                    <a:ext uri="{FF2B5EF4-FFF2-40B4-BE49-F238E27FC236}">
                      <a16:creationId xmlns:a16="http://schemas.microsoft.com/office/drawing/2014/main" id="{BAEC8302-216F-F5C0-92E6-95873E91C4BC}"/>
                    </a:ext>
                  </a:extLst>
                </p14:cNvPr>
                <p14:cNvContentPartPr/>
                <p14:nvPr/>
              </p14:nvContentPartPr>
              <p14:xfrm>
                <a:off x="1577812" y="5054062"/>
                <a:ext cx="158760" cy="347760"/>
              </p14:xfrm>
            </p:contentPart>
          </mc:Choice>
          <mc:Fallback>
            <p:pic>
              <p:nvPicPr>
                <p:cNvPr id="185" name="Ink 184">
                  <a:extLst>
                    <a:ext uri="{FF2B5EF4-FFF2-40B4-BE49-F238E27FC236}">
                      <a16:creationId xmlns:a16="http://schemas.microsoft.com/office/drawing/2014/main" id="{BAEC8302-216F-F5C0-92E6-95873E91C4BC}"/>
                    </a:ext>
                  </a:extLst>
                </p:cNvPr>
                <p:cNvPicPr/>
                <p:nvPr/>
              </p:nvPicPr>
              <p:blipFill>
                <a:blip r:embed="rId295"/>
                <a:stretch>
                  <a:fillRect/>
                </a:stretch>
              </p:blipFill>
              <p:spPr>
                <a:xfrm>
                  <a:off x="1568812" y="5045062"/>
                  <a:ext cx="1764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6" name="Ink 185">
                  <a:extLst>
                    <a:ext uri="{FF2B5EF4-FFF2-40B4-BE49-F238E27FC236}">
                      <a16:creationId xmlns:a16="http://schemas.microsoft.com/office/drawing/2014/main" id="{2E9519AA-EDC5-3A15-6AAE-AC38E03FFB4D}"/>
                    </a:ext>
                  </a:extLst>
                </p14:cNvPr>
                <p14:cNvContentPartPr/>
                <p14:nvPr/>
              </p14:nvContentPartPr>
              <p14:xfrm>
                <a:off x="1831612" y="5202022"/>
                <a:ext cx="108360" cy="75600"/>
              </p14:xfrm>
            </p:contentPart>
          </mc:Choice>
          <mc:Fallback>
            <p:pic>
              <p:nvPicPr>
                <p:cNvPr id="186" name="Ink 185">
                  <a:extLst>
                    <a:ext uri="{FF2B5EF4-FFF2-40B4-BE49-F238E27FC236}">
                      <a16:creationId xmlns:a16="http://schemas.microsoft.com/office/drawing/2014/main" id="{2E9519AA-EDC5-3A15-6AAE-AC38E03FFB4D}"/>
                    </a:ext>
                  </a:extLst>
                </p:cNvPr>
                <p:cNvPicPr/>
                <p:nvPr/>
              </p:nvPicPr>
              <p:blipFill>
                <a:blip r:embed="rId297"/>
                <a:stretch>
                  <a:fillRect/>
                </a:stretch>
              </p:blipFill>
              <p:spPr>
                <a:xfrm>
                  <a:off x="1822972" y="5193382"/>
                  <a:ext cx="126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7" name="Ink 186">
                  <a:extLst>
                    <a:ext uri="{FF2B5EF4-FFF2-40B4-BE49-F238E27FC236}">
                      <a16:creationId xmlns:a16="http://schemas.microsoft.com/office/drawing/2014/main" id="{BBA4799F-936F-610E-E845-A131344ADAE6}"/>
                    </a:ext>
                  </a:extLst>
                </p14:cNvPr>
                <p14:cNvContentPartPr/>
                <p14:nvPr/>
              </p14:nvContentPartPr>
              <p14:xfrm>
                <a:off x="2050852" y="4878742"/>
                <a:ext cx="241920" cy="290880"/>
              </p14:xfrm>
            </p:contentPart>
          </mc:Choice>
          <mc:Fallback>
            <p:pic>
              <p:nvPicPr>
                <p:cNvPr id="187" name="Ink 186">
                  <a:extLst>
                    <a:ext uri="{FF2B5EF4-FFF2-40B4-BE49-F238E27FC236}">
                      <a16:creationId xmlns:a16="http://schemas.microsoft.com/office/drawing/2014/main" id="{BBA4799F-936F-610E-E845-A131344ADAE6}"/>
                    </a:ext>
                  </a:extLst>
                </p:cNvPr>
                <p:cNvPicPr/>
                <p:nvPr/>
              </p:nvPicPr>
              <p:blipFill>
                <a:blip r:embed="rId299"/>
                <a:stretch>
                  <a:fillRect/>
                </a:stretch>
              </p:blipFill>
              <p:spPr>
                <a:xfrm>
                  <a:off x="2041852" y="4869742"/>
                  <a:ext cx="2595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8" name="Ink 187">
                  <a:extLst>
                    <a:ext uri="{FF2B5EF4-FFF2-40B4-BE49-F238E27FC236}">
                      <a16:creationId xmlns:a16="http://schemas.microsoft.com/office/drawing/2014/main" id="{07E27C2D-675B-EC85-4511-098D92265D79}"/>
                    </a:ext>
                  </a:extLst>
                </p14:cNvPr>
                <p14:cNvContentPartPr/>
                <p14:nvPr/>
              </p14:nvContentPartPr>
              <p14:xfrm>
                <a:off x="2274772" y="5036422"/>
                <a:ext cx="47160" cy="101880"/>
              </p14:xfrm>
            </p:contentPart>
          </mc:Choice>
          <mc:Fallback>
            <p:pic>
              <p:nvPicPr>
                <p:cNvPr id="188" name="Ink 187">
                  <a:extLst>
                    <a:ext uri="{FF2B5EF4-FFF2-40B4-BE49-F238E27FC236}">
                      <a16:creationId xmlns:a16="http://schemas.microsoft.com/office/drawing/2014/main" id="{07E27C2D-675B-EC85-4511-098D92265D79}"/>
                    </a:ext>
                  </a:extLst>
                </p:cNvPr>
                <p:cNvPicPr/>
                <p:nvPr/>
              </p:nvPicPr>
              <p:blipFill>
                <a:blip r:embed="rId301"/>
                <a:stretch>
                  <a:fillRect/>
                </a:stretch>
              </p:blipFill>
              <p:spPr>
                <a:xfrm>
                  <a:off x="2265772" y="5027422"/>
                  <a:ext cx="648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9" name="Ink 188">
                  <a:extLst>
                    <a:ext uri="{FF2B5EF4-FFF2-40B4-BE49-F238E27FC236}">
                      <a16:creationId xmlns:a16="http://schemas.microsoft.com/office/drawing/2014/main" id="{FCF0A97B-4824-4546-3A1B-BE7060EC849C}"/>
                    </a:ext>
                  </a:extLst>
                </p14:cNvPr>
                <p14:cNvContentPartPr/>
                <p14:nvPr/>
              </p14:nvContentPartPr>
              <p14:xfrm>
                <a:off x="2362612" y="4923022"/>
                <a:ext cx="316440" cy="190080"/>
              </p14:xfrm>
            </p:contentPart>
          </mc:Choice>
          <mc:Fallback>
            <p:pic>
              <p:nvPicPr>
                <p:cNvPr id="189" name="Ink 188">
                  <a:extLst>
                    <a:ext uri="{FF2B5EF4-FFF2-40B4-BE49-F238E27FC236}">
                      <a16:creationId xmlns:a16="http://schemas.microsoft.com/office/drawing/2014/main" id="{FCF0A97B-4824-4546-3A1B-BE7060EC849C}"/>
                    </a:ext>
                  </a:extLst>
                </p:cNvPr>
                <p:cNvPicPr/>
                <p:nvPr/>
              </p:nvPicPr>
              <p:blipFill>
                <a:blip r:embed="rId303"/>
                <a:stretch>
                  <a:fillRect/>
                </a:stretch>
              </p:blipFill>
              <p:spPr>
                <a:xfrm>
                  <a:off x="2353612" y="4914382"/>
                  <a:ext cx="334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0" name="Ink 189">
                  <a:extLst>
                    <a:ext uri="{FF2B5EF4-FFF2-40B4-BE49-F238E27FC236}">
                      <a16:creationId xmlns:a16="http://schemas.microsoft.com/office/drawing/2014/main" id="{E4A0E1D4-3DFA-FD0B-7BEF-AA3A86D17A48}"/>
                    </a:ext>
                  </a:extLst>
                </p14:cNvPr>
                <p14:cNvContentPartPr/>
                <p14:nvPr/>
              </p14:nvContentPartPr>
              <p14:xfrm>
                <a:off x="2743492" y="4854622"/>
                <a:ext cx="64440" cy="158760"/>
              </p14:xfrm>
            </p:contentPart>
          </mc:Choice>
          <mc:Fallback>
            <p:pic>
              <p:nvPicPr>
                <p:cNvPr id="190" name="Ink 189">
                  <a:extLst>
                    <a:ext uri="{FF2B5EF4-FFF2-40B4-BE49-F238E27FC236}">
                      <a16:creationId xmlns:a16="http://schemas.microsoft.com/office/drawing/2014/main" id="{E4A0E1D4-3DFA-FD0B-7BEF-AA3A86D17A48}"/>
                    </a:ext>
                  </a:extLst>
                </p:cNvPr>
                <p:cNvPicPr/>
                <p:nvPr/>
              </p:nvPicPr>
              <p:blipFill>
                <a:blip r:embed="rId305"/>
                <a:stretch>
                  <a:fillRect/>
                </a:stretch>
              </p:blipFill>
              <p:spPr>
                <a:xfrm>
                  <a:off x="2734852" y="4845622"/>
                  <a:ext cx="82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1" name="Ink 190">
                  <a:extLst>
                    <a:ext uri="{FF2B5EF4-FFF2-40B4-BE49-F238E27FC236}">
                      <a16:creationId xmlns:a16="http://schemas.microsoft.com/office/drawing/2014/main" id="{03CED28B-8664-14B1-CE73-CA8BC83C7FE3}"/>
                    </a:ext>
                  </a:extLst>
                </p14:cNvPr>
                <p14:cNvContentPartPr/>
                <p14:nvPr/>
              </p14:nvContentPartPr>
              <p14:xfrm>
                <a:off x="2804332" y="4769302"/>
                <a:ext cx="59400" cy="199080"/>
              </p14:xfrm>
            </p:contentPart>
          </mc:Choice>
          <mc:Fallback>
            <p:pic>
              <p:nvPicPr>
                <p:cNvPr id="191" name="Ink 190">
                  <a:extLst>
                    <a:ext uri="{FF2B5EF4-FFF2-40B4-BE49-F238E27FC236}">
                      <a16:creationId xmlns:a16="http://schemas.microsoft.com/office/drawing/2014/main" id="{03CED28B-8664-14B1-CE73-CA8BC83C7FE3}"/>
                    </a:ext>
                  </a:extLst>
                </p:cNvPr>
                <p:cNvPicPr/>
                <p:nvPr/>
              </p:nvPicPr>
              <p:blipFill>
                <a:blip r:embed="rId307"/>
                <a:stretch>
                  <a:fillRect/>
                </a:stretch>
              </p:blipFill>
              <p:spPr>
                <a:xfrm>
                  <a:off x="2795692" y="4760302"/>
                  <a:ext cx="770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2" name="Ink 191">
                  <a:extLst>
                    <a:ext uri="{FF2B5EF4-FFF2-40B4-BE49-F238E27FC236}">
                      <a16:creationId xmlns:a16="http://schemas.microsoft.com/office/drawing/2014/main" id="{90C0E323-495F-AFA7-E0EB-CAAB87950CA7}"/>
                    </a:ext>
                  </a:extLst>
                </p14:cNvPr>
                <p14:cNvContentPartPr/>
                <p14:nvPr/>
              </p14:nvContentPartPr>
              <p14:xfrm>
                <a:off x="2862652" y="4836982"/>
                <a:ext cx="174960" cy="115560"/>
              </p14:xfrm>
            </p:contentPart>
          </mc:Choice>
          <mc:Fallback>
            <p:pic>
              <p:nvPicPr>
                <p:cNvPr id="192" name="Ink 191">
                  <a:extLst>
                    <a:ext uri="{FF2B5EF4-FFF2-40B4-BE49-F238E27FC236}">
                      <a16:creationId xmlns:a16="http://schemas.microsoft.com/office/drawing/2014/main" id="{90C0E323-495F-AFA7-E0EB-CAAB87950CA7}"/>
                    </a:ext>
                  </a:extLst>
                </p:cNvPr>
                <p:cNvPicPr/>
                <p:nvPr/>
              </p:nvPicPr>
              <p:blipFill>
                <a:blip r:embed="rId309"/>
                <a:stretch>
                  <a:fillRect/>
                </a:stretch>
              </p:blipFill>
              <p:spPr>
                <a:xfrm>
                  <a:off x="2854012" y="4827982"/>
                  <a:ext cx="1926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3" name="Ink 192">
                  <a:extLst>
                    <a:ext uri="{FF2B5EF4-FFF2-40B4-BE49-F238E27FC236}">
                      <a16:creationId xmlns:a16="http://schemas.microsoft.com/office/drawing/2014/main" id="{7BF8F000-189E-61BB-423D-5F21ABA7B2CB}"/>
                    </a:ext>
                  </a:extLst>
                </p14:cNvPr>
                <p14:cNvContentPartPr/>
                <p14:nvPr/>
              </p14:nvContentPartPr>
              <p14:xfrm>
                <a:off x="3079372" y="4813222"/>
                <a:ext cx="190800" cy="88200"/>
              </p14:xfrm>
            </p:contentPart>
          </mc:Choice>
          <mc:Fallback>
            <p:pic>
              <p:nvPicPr>
                <p:cNvPr id="193" name="Ink 192">
                  <a:extLst>
                    <a:ext uri="{FF2B5EF4-FFF2-40B4-BE49-F238E27FC236}">
                      <a16:creationId xmlns:a16="http://schemas.microsoft.com/office/drawing/2014/main" id="{7BF8F000-189E-61BB-423D-5F21ABA7B2CB}"/>
                    </a:ext>
                  </a:extLst>
                </p:cNvPr>
                <p:cNvPicPr/>
                <p:nvPr/>
              </p:nvPicPr>
              <p:blipFill>
                <a:blip r:embed="rId311"/>
                <a:stretch>
                  <a:fillRect/>
                </a:stretch>
              </p:blipFill>
              <p:spPr>
                <a:xfrm>
                  <a:off x="3070732" y="4804222"/>
                  <a:ext cx="2084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4" name="Ink 193">
                  <a:extLst>
                    <a:ext uri="{FF2B5EF4-FFF2-40B4-BE49-F238E27FC236}">
                      <a16:creationId xmlns:a16="http://schemas.microsoft.com/office/drawing/2014/main" id="{438EAA5C-9B9D-EB64-A98F-1DBCC7B2A548}"/>
                    </a:ext>
                  </a:extLst>
                </p14:cNvPr>
                <p14:cNvContentPartPr/>
                <p14:nvPr/>
              </p14:nvContentPartPr>
              <p14:xfrm>
                <a:off x="3326692" y="4729702"/>
                <a:ext cx="71280" cy="239400"/>
              </p14:xfrm>
            </p:contentPart>
          </mc:Choice>
          <mc:Fallback>
            <p:pic>
              <p:nvPicPr>
                <p:cNvPr id="194" name="Ink 193">
                  <a:extLst>
                    <a:ext uri="{FF2B5EF4-FFF2-40B4-BE49-F238E27FC236}">
                      <a16:creationId xmlns:a16="http://schemas.microsoft.com/office/drawing/2014/main" id="{438EAA5C-9B9D-EB64-A98F-1DBCC7B2A548}"/>
                    </a:ext>
                  </a:extLst>
                </p:cNvPr>
                <p:cNvPicPr/>
                <p:nvPr/>
              </p:nvPicPr>
              <p:blipFill>
                <a:blip r:embed="rId313"/>
                <a:stretch>
                  <a:fillRect/>
                </a:stretch>
              </p:blipFill>
              <p:spPr>
                <a:xfrm>
                  <a:off x="3317692" y="4721062"/>
                  <a:ext cx="88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5" name="Ink 194">
                  <a:extLst>
                    <a:ext uri="{FF2B5EF4-FFF2-40B4-BE49-F238E27FC236}">
                      <a16:creationId xmlns:a16="http://schemas.microsoft.com/office/drawing/2014/main" id="{433E4C6F-BFEA-01A5-24F7-D58D2A1A1823}"/>
                    </a:ext>
                  </a:extLst>
                </p14:cNvPr>
                <p14:cNvContentPartPr/>
                <p14:nvPr/>
              </p14:nvContentPartPr>
              <p14:xfrm>
                <a:off x="2247052" y="4990342"/>
                <a:ext cx="989640" cy="288000"/>
              </p14:xfrm>
            </p:contentPart>
          </mc:Choice>
          <mc:Fallback>
            <p:pic>
              <p:nvPicPr>
                <p:cNvPr id="195" name="Ink 194">
                  <a:extLst>
                    <a:ext uri="{FF2B5EF4-FFF2-40B4-BE49-F238E27FC236}">
                      <a16:creationId xmlns:a16="http://schemas.microsoft.com/office/drawing/2014/main" id="{433E4C6F-BFEA-01A5-24F7-D58D2A1A1823}"/>
                    </a:ext>
                  </a:extLst>
                </p:cNvPr>
                <p:cNvPicPr/>
                <p:nvPr/>
              </p:nvPicPr>
              <p:blipFill>
                <a:blip r:embed="rId315"/>
                <a:stretch>
                  <a:fillRect/>
                </a:stretch>
              </p:blipFill>
              <p:spPr>
                <a:xfrm>
                  <a:off x="2238052" y="4981702"/>
                  <a:ext cx="10072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7" name="Ink 196">
                  <a:extLst>
                    <a:ext uri="{FF2B5EF4-FFF2-40B4-BE49-F238E27FC236}">
                      <a16:creationId xmlns:a16="http://schemas.microsoft.com/office/drawing/2014/main" id="{6EF8CF35-21BD-9164-1FEA-A2E6D44F56AE}"/>
                    </a:ext>
                  </a:extLst>
                </p14:cNvPr>
                <p14:cNvContentPartPr/>
                <p14:nvPr/>
              </p14:nvContentPartPr>
              <p14:xfrm>
                <a:off x="1240132" y="4515862"/>
                <a:ext cx="923400" cy="194400"/>
              </p14:xfrm>
            </p:contentPart>
          </mc:Choice>
          <mc:Fallback>
            <p:pic>
              <p:nvPicPr>
                <p:cNvPr id="197" name="Ink 196">
                  <a:extLst>
                    <a:ext uri="{FF2B5EF4-FFF2-40B4-BE49-F238E27FC236}">
                      <a16:creationId xmlns:a16="http://schemas.microsoft.com/office/drawing/2014/main" id="{6EF8CF35-21BD-9164-1FEA-A2E6D44F56AE}"/>
                    </a:ext>
                  </a:extLst>
                </p:cNvPr>
                <p:cNvPicPr/>
                <p:nvPr/>
              </p:nvPicPr>
              <p:blipFill>
                <a:blip r:embed="rId317"/>
                <a:stretch>
                  <a:fillRect/>
                </a:stretch>
              </p:blipFill>
              <p:spPr>
                <a:xfrm>
                  <a:off x="1231132" y="4506862"/>
                  <a:ext cx="9410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8" name="Ink 197">
                  <a:extLst>
                    <a:ext uri="{FF2B5EF4-FFF2-40B4-BE49-F238E27FC236}">
                      <a16:creationId xmlns:a16="http://schemas.microsoft.com/office/drawing/2014/main" id="{60B79E9B-CA7B-7B13-AC63-EB7AFD0A3E0E}"/>
                    </a:ext>
                  </a:extLst>
                </p14:cNvPr>
                <p14:cNvContentPartPr/>
                <p14:nvPr/>
              </p14:nvContentPartPr>
              <p14:xfrm>
                <a:off x="1162012" y="4444222"/>
                <a:ext cx="218880" cy="228960"/>
              </p14:xfrm>
            </p:contentPart>
          </mc:Choice>
          <mc:Fallback>
            <p:pic>
              <p:nvPicPr>
                <p:cNvPr id="198" name="Ink 197">
                  <a:extLst>
                    <a:ext uri="{FF2B5EF4-FFF2-40B4-BE49-F238E27FC236}">
                      <a16:creationId xmlns:a16="http://schemas.microsoft.com/office/drawing/2014/main" id="{60B79E9B-CA7B-7B13-AC63-EB7AFD0A3E0E}"/>
                    </a:ext>
                  </a:extLst>
                </p:cNvPr>
                <p:cNvPicPr/>
                <p:nvPr/>
              </p:nvPicPr>
              <p:blipFill>
                <a:blip r:embed="rId319"/>
                <a:stretch>
                  <a:fillRect/>
                </a:stretch>
              </p:blipFill>
              <p:spPr>
                <a:xfrm>
                  <a:off x="1153372" y="4435222"/>
                  <a:ext cx="236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9" name="Ink 198">
                  <a:extLst>
                    <a:ext uri="{FF2B5EF4-FFF2-40B4-BE49-F238E27FC236}">
                      <a16:creationId xmlns:a16="http://schemas.microsoft.com/office/drawing/2014/main" id="{C07BE210-7195-C2A8-3563-79890D973F94}"/>
                    </a:ext>
                  </a:extLst>
                </p14:cNvPr>
                <p14:cNvContentPartPr/>
                <p14:nvPr/>
              </p14:nvContentPartPr>
              <p14:xfrm>
                <a:off x="527692" y="4407142"/>
                <a:ext cx="137160" cy="165960"/>
              </p14:xfrm>
            </p:contentPart>
          </mc:Choice>
          <mc:Fallback>
            <p:pic>
              <p:nvPicPr>
                <p:cNvPr id="199" name="Ink 198">
                  <a:extLst>
                    <a:ext uri="{FF2B5EF4-FFF2-40B4-BE49-F238E27FC236}">
                      <a16:creationId xmlns:a16="http://schemas.microsoft.com/office/drawing/2014/main" id="{C07BE210-7195-C2A8-3563-79890D973F94}"/>
                    </a:ext>
                  </a:extLst>
                </p:cNvPr>
                <p:cNvPicPr/>
                <p:nvPr/>
              </p:nvPicPr>
              <p:blipFill>
                <a:blip r:embed="rId321"/>
                <a:stretch>
                  <a:fillRect/>
                </a:stretch>
              </p:blipFill>
              <p:spPr>
                <a:xfrm>
                  <a:off x="518692" y="4398502"/>
                  <a:ext cx="1548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0" name="Ink 199">
                  <a:extLst>
                    <a:ext uri="{FF2B5EF4-FFF2-40B4-BE49-F238E27FC236}">
                      <a16:creationId xmlns:a16="http://schemas.microsoft.com/office/drawing/2014/main" id="{CC618CD9-FE23-F5DD-8228-017237FC977C}"/>
                    </a:ext>
                  </a:extLst>
                </p14:cNvPr>
                <p14:cNvContentPartPr/>
                <p14:nvPr/>
              </p14:nvContentPartPr>
              <p14:xfrm>
                <a:off x="700132" y="4225342"/>
                <a:ext cx="42120" cy="273960"/>
              </p14:xfrm>
            </p:contentPart>
          </mc:Choice>
          <mc:Fallback>
            <p:pic>
              <p:nvPicPr>
                <p:cNvPr id="200" name="Ink 199">
                  <a:extLst>
                    <a:ext uri="{FF2B5EF4-FFF2-40B4-BE49-F238E27FC236}">
                      <a16:creationId xmlns:a16="http://schemas.microsoft.com/office/drawing/2014/main" id="{CC618CD9-FE23-F5DD-8228-017237FC977C}"/>
                    </a:ext>
                  </a:extLst>
                </p:cNvPr>
                <p:cNvPicPr/>
                <p:nvPr/>
              </p:nvPicPr>
              <p:blipFill>
                <a:blip r:embed="rId323"/>
                <a:stretch>
                  <a:fillRect/>
                </a:stretch>
              </p:blipFill>
              <p:spPr>
                <a:xfrm>
                  <a:off x="691132" y="4216702"/>
                  <a:ext cx="597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1" name="Ink 200">
                  <a:extLst>
                    <a:ext uri="{FF2B5EF4-FFF2-40B4-BE49-F238E27FC236}">
                      <a16:creationId xmlns:a16="http://schemas.microsoft.com/office/drawing/2014/main" id="{31AD3D9E-EABF-77ED-2DE7-856CF336646B}"/>
                    </a:ext>
                  </a:extLst>
                </p14:cNvPr>
                <p14:cNvContentPartPr/>
                <p14:nvPr/>
              </p14:nvContentPartPr>
              <p14:xfrm>
                <a:off x="644692" y="4243702"/>
                <a:ext cx="149760" cy="46440"/>
              </p14:xfrm>
            </p:contentPart>
          </mc:Choice>
          <mc:Fallback>
            <p:pic>
              <p:nvPicPr>
                <p:cNvPr id="201" name="Ink 200">
                  <a:extLst>
                    <a:ext uri="{FF2B5EF4-FFF2-40B4-BE49-F238E27FC236}">
                      <a16:creationId xmlns:a16="http://schemas.microsoft.com/office/drawing/2014/main" id="{31AD3D9E-EABF-77ED-2DE7-856CF336646B}"/>
                    </a:ext>
                  </a:extLst>
                </p:cNvPr>
                <p:cNvPicPr/>
                <p:nvPr/>
              </p:nvPicPr>
              <p:blipFill>
                <a:blip r:embed="rId325"/>
                <a:stretch>
                  <a:fillRect/>
                </a:stretch>
              </p:blipFill>
              <p:spPr>
                <a:xfrm>
                  <a:off x="635692" y="4234702"/>
                  <a:ext cx="1674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2" name="Ink 201">
                  <a:extLst>
                    <a:ext uri="{FF2B5EF4-FFF2-40B4-BE49-F238E27FC236}">
                      <a16:creationId xmlns:a16="http://schemas.microsoft.com/office/drawing/2014/main" id="{589A8075-516A-AFE8-AF01-593F07F8F47A}"/>
                    </a:ext>
                  </a:extLst>
                </p14:cNvPr>
                <p14:cNvContentPartPr/>
                <p14:nvPr/>
              </p14:nvContentPartPr>
              <p14:xfrm>
                <a:off x="820372" y="4296262"/>
                <a:ext cx="274320" cy="405720"/>
              </p14:xfrm>
            </p:contentPart>
          </mc:Choice>
          <mc:Fallback>
            <p:pic>
              <p:nvPicPr>
                <p:cNvPr id="202" name="Ink 201">
                  <a:extLst>
                    <a:ext uri="{FF2B5EF4-FFF2-40B4-BE49-F238E27FC236}">
                      <a16:creationId xmlns:a16="http://schemas.microsoft.com/office/drawing/2014/main" id="{589A8075-516A-AFE8-AF01-593F07F8F47A}"/>
                    </a:ext>
                  </a:extLst>
                </p:cNvPr>
                <p:cNvPicPr/>
                <p:nvPr/>
              </p:nvPicPr>
              <p:blipFill>
                <a:blip r:embed="rId327"/>
                <a:stretch>
                  <a:fillRect/>
                </a:stretch>
              </p:blipFill>
              <p:spPr>
                <a:xfrm>
                  <a:off x="811732" y="4287622"/>
                  <a:ext cx="29196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3" name="Ink 202">
                  <a:extLst>
                    <a:ext uri="{FF2B5EF4-FFF2-40B4-BE49-F238E27FC236}">
                      <a16:creationId xmlns:a16="http://schemas.microsoft.com/office/drawing/2014/main" id="{8F2926DF-47F6-BF0D-98FB-4934957D4AD2}"/>
                    </a:ext>
                  </a:extLst>
                </p14:cNvPr>
                <p14:cNvContentPartPr/>
                <p14:nvPr/>
              </p14:nvContentPartPr>
              <p14:xfrm>
                <a:off x="268492" y="4038862"/>
                <a:ext cx="1012320" cy="802080"/>
              </p14:xfrm>
            </p:contentPart>
          </mc:Choice>
          <mc:Fallback>
            <p:pic>
              <p:nvPicPr>
                <p:cNvPr id="203" name="Ink 202">
                  <a:extLst>
                    <a:ext uri="{FF2B5EF4-FFF2-40B4-BE49-F238E27FC236}">
                      <a16:creationId xmlns:a16="http://schemas.microsoft.com/office/drawing/2014/main" id="{8F2926DF-47F6-BF0D-98FB-4934957D4AD2}"/>
                    </a:ext>
                  </a:extLst>
                </p:cNvPr>
                <p:cNvPicPr/>
                <p:nvPr/>
              </p:nvPicPr>
              <p:blipFill>
                <a:blip r:embed="rId329"/>
                <a:stretch>
                  <a:fillRect/>
                </a:stretch>
              </p:blipFill>
              <p:spPr>
                <a:xfrm>
                  <a:off x="259492" y="4030222"/>
                  <a:ext cx="102996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Ink 203">
                  <a:extLst>
                    <a:ext uri="{FF2B5EF4-FFF2-40B4-BE49-F238E27FC236}">
                      <a16:creationId xmlns:a16="http://schemas.microsoft.com/office/drawing/2014/main" id="{9DB24079-B1BB-5DCC-C410-EFAA37E909B1}"/>
                    </a:ext>
                  </a:extLst>
                </p14:cNvPr>
                <p14:cNvContentPartPr/>
                <p14:nvPr/>
              </p14:nvContentPartPr>
              <p14:xfrm>
                <a:off x="507892" y="4575982"/>
                <a:ext cx="393840" cy="124920"/>
              </p14:xfrm>
            </p:contentPart>
          </mc:Choice>
          <mc:Fallback>
            <p:pic>
              <p:nvPicPr>
                <p:cNvPr id="204" name="Ink 203">
                  <a:extLst>
                    <a:ext uri="{FF2B5EF4-FFF2-40B4-BE49-F238E27FC236}">
                      <a16:creationId xmlns:a16="http://schemas.microsoft.com/office/drawing/2014/main" id="{9DB24079-B1BB-5DCC-C410-EFAA37E909B1}"/>
                    </a:ext>
                  </a:extLst>
                </p:cNvPr>
                <p:cNvPicPr/>
                <p:nvPr/>
              </p:nvPicPr>
              <p:blipFill>
                <a:blip r:embed="rId331"/>
                <a:stretch>
                  <a:fillRect/>
                </a:stretch>
              </p:blipFill>
              <p:spPr>
                <a:xfrm>
                  <a:off x="498892" y="4567342"/>
                  <a:ext cx="4114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5" name="Ink 204">
                  <a:extLst>
                    <a:ext uri="{FF2B5EF4-FFF2-40B4-BE49-F238E27FC236}">
                      <a16:creationId xmlns:a16="http://schemas.microsoft.com/office/drawing/2014/main" id="{55C75DF7-1746-51A0-ADE5-D78FE79109D9}"/>
                    </a:ext>
                  </a:extLst>
                </p14:cNvPr>
                <p14:cNvContentPartPr/>
                <p14:nvPr/>
              </p14:nvContentPartPr>
              <p14:xfrm>
                <a:off x="637852" y="4699462"/>
                <a:ext cx="282600" cy="61560"/>
              </p14:xfrm>
            </p:contentPart>
          </mc:Choice>
          <mc:Fallback>
            <p:pic>
              <p:nvPicPr>
                <p:cNvPr id="205" name="Ink 204">
                  <a:extLst>
                    <a:ext uri="{FF2B5EF4-FFF2-40B4-BE49-F238E27FC236}">
                      <a16:creationId xmlns:a16="http://schemas.microsoft.com/office/drawing/2014/main" id="{55C75DF7-1746-51A0-ADE5-D78FE79109D9}"/>
                    </a:ext>
                  </a:extLst>
                </p:cNvPr>
                <p:cNvPicPr/>
                <p:nvPr/>
              </p:nvPicPr>
              <p:blipFill>
                <a:blip r:embed="rId333"/>
                <a:stretch>
                  <a:fillRect/>
                </a:stretch>
              </p:blipFill>
              <p:spPr>
                <a:xfrm>
                  <a:off x="629212" y="4690462"/>
                  <a:ext cx="300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7" name="Ink 206">
                  <a:extLst>
                    <a:ext uri="{FF2B5EF4-FFF2-40B4-BE49-F238E27FC236}">
                      <a16:creationId xmlns:a16="http://schemas.microsoft.com/office/drawing/2014/main" id="{A8E39373-0821-439D-32C4-781405956FF5}"/>
                    </a:ext>
                  </a:extLst>
                </p14:cNvPr>
                <p14:cNvContentPartPr/>
                <p14:nvPr/>
              </p14:nvContentPartPr>
              <p14:xfrm>
                <a:off x="4459972" y="950782"/>
                <a:ext cx="254520" cy="12960"/>
              </p14:xfrm>
            </p:contentPart>
          </mc:Choice>
          <mc:Fallback>
            <p:pic>
              <p:nvPicPr>
                <p:cNvPr id="207" name="Ink 206">
                  <a:extLst>
                    <a:ext uri="{FF2B5EF4-FFF2-40B4-BE49-F238E27FC236}">
                      <a16:creationId xmlns:a16="http://schemas.microsoft.com/office/drawing/2014/main" id="{A8E39373-0821-439D-32C4-781405956FF5}"/>
                    </a:ext>
                  </a:extLst>
                </p:cNvPr>
                <p:cNvPicPr/>
                <p:nvPr/>
              </p:nvPicPr>
              <p:blipFill>
                <a:blip r:embed="rId335"/>
                <a:stretch>
                  <a:fillRect/>
                </a:stretch>
              </p:blipFill>
              <p:spPr>
                <a:xfrm>
                  <a:off x="4450972" y="941782"/>
                  <a:ext cx="2721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8" name="Ink 207">
                  <a:extLst>
                    <a:ext uri="{FF2B5EF4-FFF2-40B4-BE49-F238E27FC236}">
                      <a16:creationId xmlns:a16="http://schemas.microsoft.com/office/drawing/2014/main" id="{5C91E3B5-AFDC-4043-0073-9CDA72B18F00}"/>
                    </a:ext>
                  </a:extLst>
                </p14:cNvPr>
                <p14:cNvContentPartPr/>
                <p14:nvPr/>
              </p14:nvContentPartPr>
              <p14:xfrm>
                <a:off x="4430812" y="1067782"/>
                <a:ext cx="531720" cy="30960"/>
              </p14:xfrm>
            </p:contentPart>
          </mc:Choice>
          <mc:Fallback>
            <p:pic>
              <p:nvPicPr>
                <p:cNvPr id="208" name="Ink 207">
                  <a:extLst>
                    <a:ext uri="{FF2B5EF4-FFF2-40B4-BE49-F238E27FC236}">
                      <a16:creationId xmlns:a16="http://schemas.microsoft.com/office/drawing/2014/main" id="{5C91E3B5-AFDC-4043-0073-9CDA72B18F00}"/>
                    </a:ext>
                  </a:extLst>
                </p:cNvPr>
                <p:cNvPicPr/>
                <p:nvPr/>
              </p:nvPicPr>
              <p:blipFill>
                <a:blip r:embed="rId337"/>
                <a:stretch>
                  <a:fillRect/>
                </a:stretch>
              </p:blipFill>
              <p:spPr>
                <a:xfrm>
                  <a:off x="4421812" y="1058782"/>
                  <a:ext cx="5493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0" name="Ink 209">
                  <a:extLst>
                    <a:ext uri="{FF2B5EF4-FFF2-40B4-BE49-F238E27FC236}">
                      <a16:creationId xmlns:a16="http://schemas.microsoft.com/office/drawing/2014/main" id="{6CD9C26F-9117-A00F-8B32-2DC1297D7F15}"/>
                    </a:ext>
                  </a:extLst>
                </p14:cNvPr>
                <p14:cNvContentPartPr/>
                <p14:nvPr/>
              </p14:nvContentPartPr>
              <p14:xfrm>
                <a:off x="6063772" y="5740942"/>
                <a:ext cx="83160" cy="250560"/>
              </p14:xfrm>
            </p:contentPart>
          </mc:Choice>
          <mc:Fallback>
            <p:pic>
              <p:nvPicPr>
                <p:cNvPr id="210" name="Ink 209">
                  <a:extLst>
                    <a:ext uri="{FF2B5EF4-FFF2-40B4-BE49-F238E27FC236}">
                      <a16:creationId xmlns:a16="http://schemas.microsoft.com/office/drawing/2014/main" id="{6CD9C26F-9117-A00F-8B32-2DC1297D7F15}"/>
                    </a:ext>
                  </a:extLst>
                </p:cNvPr>
                <p:cNvPicPr/>
                <p:nvPr/>
              </p:nvPicPr>
              <p:blipFill>
                <a:blip r:embed="rId339"/>
                <a:stretch>
                  <a:fillRect/>
                </a:stretch>
              </p:blipFill>
              <p:spPr>
                <a:xfrm>
                  <a:off x="6054772" y="5731942"/>
                  <a:ext cx="1008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1" name="Ink 210">
                  <a:extLst>
                    <a:ext uri="{FF2B5EF4-FFF2-40B4-BE49-F238E27FC236}">
                      <a16:creationId xmlns:a16="http://schemas.microsoft.com/office/drawing/2014/main" id="{95923A03-AD27-D475-F8B6-EDCD322F68EB}"/>
                    </a:ext>
                  </a:extLst>
                </p14:cNvPr>
                <p14:cNvContentPartPr/>
                <p14:nvPr/>
              </p14:nvContentPartPr>
              <p14:xfrm>
                <a:off x="6039652" y="5894302"/>
                <a:ext cx="47880" cy="9720"/>
              </p14:xfrm>
            </p:contentPart>
          </mc:Choice>
          <mc:Fallback>
            <p:pic>
              <p:nvPicPr>
                <p:cNvPr id="211" name="Ink 210">
                  <a:extLst>
                    <a:ext uri="{FF2B5EF4-FFF2-40B4-BE49-F238E27FC236}">
                      <a16:creationId xmlns:a16="http://schemas.microsoft.com/office/drawing/2014/main" id="{95923A03-AD27-D475-F8B6-EDCD322F68EB}"/>
                    </a:ext>
                  </a:extLst>
                </p:cNvPr>
                <p:cNvPicPr/>
                <p:nvPr/>
              </p:nvPicPr>
              <p:blipFill>
                <a:blip r:embed="rId341"/>
                <a:stretch>
                  <a:fillRect/>
                </a:stretch>
              </p:blipFill>
              <p:spPr>
                <a:xfrm>
                  <a:off x="6030652" y="5885302"/>
                  <a:ext cx="655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2" name="Ink 211">
                  <a:extLst>
                    <a:ext uri="{FF2B5EF4-FFF2-40B4-BE49-F238E27FC236}">
                      <a16:creationId xmlns:a16="http://schemas.microsoft.com/office/drawing/2014/main" id="{CF7CDCD0-D895-1D17-C585-798DC1D41584}"/>
                    </a:ext>
                  </a:extLst>
                </p14:cNvPr>
                <p14:cNvContentPartPr/>
                <p14:nvPr/>
              </p14:nvContentPartPr>
              <p14:xfrm>
                <a:off x="6144052" y="5853982"/>
                <a:ext cx="126000" cy="149040"/>
              </p14:xfrm>
            </p:contentPart>
          </mc:Choice>
          <mc:Fallback>
            <p:pic>
              <p:nvPicPr>
                <p:cNvPr id="212" name="Ink 211">
                  <a:extLst>
                    <a:ext uri="{FF2B5EF4-FFF2-40B4-BE49-F238E27FC236}">
                      <a16:creationId xmlns:a16="http://schemas.microsoft.com/office/drawing/2014/main" id="{CF7CDCD0-D895-1D17-C585-798DC1D41584}"/>
                    </a:ext>
                  </a:extLst>
                </p:cNvPr>
                <p:cNvPicPr/>
                <p:nvPr/>
              </p:nvPicPr>
              <p:blipFill>
                <a:blip r:embed="rId343"/>
                <a:stretch>
                  <a:fillRect/>
                </a:stretch>
              </p:blipFill>
              <p:spPr>
                <a:xfrm>
                  <a:off x="6135052" y="5844982"/>
                  <a:ext cx="143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3" name="Ink 212">
                  <a:extLst>
                    <a:ext uri="{FF2B5EF4-FFF2-40B4-BE49-F238E27FC236}">
                      <a16:creationId xmlns:a16="http://schemas.microsoft.com/office/drawing/2014/main" id="{6AF8954A-DC23-EF55-6C8D-E041ECBCCE12}"/>
                    </a:ext>
                  </a:extLst>
                </p14:cNvPr>
                <p14:cNvContentPartPr/>
                <p14:nvPr/>
              </p14:nvContentPartPr>
              <p14:xfrm>
                <a:off x="5874772" y="5642662"/>
                <a:ext cx="629640" cy="479160"/>
              </p14:xfrm>
            </p:contentPart>
          </mc:Choice>
          <mc:Fallback>
            <p:pic>
              <p:nvPicPr>
                <p:cNvPr id="213" name="Ink 212">
                  <a:extLst>
                    <a:ext uri="{FF2B5EF4-FFF2-40B4-BE49-F238E27FC236}">
                      <a16:creationId xmlns:a16="http://schemas.microsoft.com/office/drawing/2014/main" id="{6AF8954A-DC23-EF55-6C8D-E041ECBCCE12}"/>
                    </a:ext>
                  </a:extLst>
                </p:cNvPr>
                <p:cNvPicPr/>
                <p:nvPr/>
              </p:nvPicPr>
              <p:blipFill>
                <a:blip r:embed="rId345"/>
                <a:stretch>
                  <a:fillRect/>
                </a:stretch>
              </p:blipFill>
              <p:spPr>
                <a:xfrm>
                  <a:off x="5865772" y="5634022"/>
                  <a:ext cx="6472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5" name="Ink 214">
                  <a:extLst>
                    <a:ext uri="{FF2B5EF4-FFF2-40B4-BE49-F238E27FC236}">
                      <a16:creationId xmlns:a16="http://schemas.microsoft.com/office/drawing/2014/main" id="{1074AE44-A082-49EB-841A-670791403F5D}"/>
                    </a:ext>
                  </a:extLst>
                </p14:cNvPr>
                <p14:cNvContentPartPr/>
                <p14:nvPr/>
              </p14:nvContentPartPr>
              <p14:xfrm>
                <a:off x="6965212" y="5921302"/>
                <a:ext cx="545760" cy="430920"/>
              </p14:xfrm>
            </p:contentPart>
          </mc:Choice>
          <mc:Fallback>
            <p:pic>
              <p:nvPicPr>
                <p:cNvPr id="215" name="Ink 214">
                  <a:extLst>
                    <a:ext uri="{FF2B5EF4-FFF2-40B4-BE49-F238E27FC236}">
                      <a16:creationId xmlns:a16="http://schemas.microsoft.com/office/drawing/2014/main" id="{1074AE44-A082-49EB-841A-670791403F5D}"/>
                    </a:ext>
                  </a:extLst>
                </p:cNvPr>
                <p:cNvPicPr/>
                <p:nvPr/>
              </p:nvPicPr>
              <p:blipFill>
                <a:blip r:embed="rId347"/>
                <a:stretch>
                  <a:fillRect/>
                </a:stretch>
              </p:blipFill>
              <p:spPr>
                <a:xfrm>
                  <a:off x="6956572" y="5912302"/>
                  <a:ext cx="5634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6" name="Ink 215">
                  <a:extLst>
                    <a:ext uri="{FF2B5EF4-FFF2-40B4-BE49-F238E27FC236}">
                      <a16:creationId xmlns:a16="http://schemas.microsoft.com/office/drawing/2014/main" id="{0A632CC0-1DAE-43F9-3382-DAB9EEDA39E7}"/>
                    </a:ext>
                  </a:extLst>
                </p14:cNvPr>
                <p14:cNvContentPartPr/>
                <p14:nvPr/>
              </p14:nvContentPartPr>
              <p14:xfrm>
                <a:off x="7603492" y="6063142"/>
                <a:ext cx="360" cy="252720"/>
              </p14:xfrm>
            </p:contentPart>
          </mc:Choice>
          <mc:Fallback>
            <p:pic>
              <p:nvPicPr>
                <p:cNvPr id="216" name="Ink 215">
                  <a:extLst>
                    <a:ext uri="{FF2B5EF4-FFF2-40B4-BE49-F238E27FC236}">
                      <a16:creationId xmlns:a16="http://schemas.microsoft.com/office/drawing/2014/main" id="{0A632CC0-1DAE-43F9-3382-DAB9EEDA39E7}"/>
                    </a:ext>
                  </a:extLst>
                </p:cNvPr>
                <p:cNvPicPr/>
                <p:nvPr/>
              </p:nvPicPr>
              <p:blipFill>
                <a:blip r:embed="rId349"/>
                <a:stretch>
                  <a:fillRect/>
                </a:stretch>
              </p:blipFill>
              <p:spPr>
                <a:xfrm>
                  <a:off x="7594492" y="6054502"/>
                  <a:ext cx="180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7" name="Ink 216">
                  <a:extLst>
                    <a:ext uri="{FF2B5EF4-FFF2-40B4-BE49-F238E27FC236}">
                      <a16:creationId xmlns:a16="http://schemas.microsoft.com/office/drawing/2014/main" id="{185DD777-7FE6-87C6-E5C7-E6090D667F8F}"/>
                    </a:ext>
                  </a:extLst>
                </p14:cNvPr>
                <p14:cNvContentPartPr/>
                <p14:nvPr/>
              </p14:nvContentPartPr>
              <p14:xfrm>
                <a:off x="7561372" y="6180142"/>
                <a:ext cx="74880" cy="79560"/>
              </p14:xfrm>
            </p:contentPart>
          </mc:Choice>
          <mc:Fallback>
            <p:pic>
              <p:nvPicPr>
                <p:cNvPr id="217" name="Ink 216">
                  <a:extLst>
                    <a:ext uri="{FF2B5EF4-FFF2-40B4-BE49-F238E27FC236}">
                      <a16:creationId xmlns:a16="http://schemas.microsoft.com/office/drawing/2014/main" id="{185DD777-7FE6-87C6-E5C7-E6090D667F8F}"/>
                    </a:ext>
                  </a:extLst>
                </p:cNvPr>
                <p:cNvPicPr/>
                <p:nvPr/>
              </p:nvPicPr>
              <p:blipFill>
                <a:blip r:embed="rId351"/>
                <a:stretch>
                  <a:fillRect/>
                </a:stretch>
              </p:blipFill>
              <p:spPr>
                <a:xfrm>
                  <a:off x="7552372" y="6171142"/>
                  <a:ext cx="925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8" name="Ink 217">
                  <a:extLst>
                    <a:ext uri="{FF2B5EF4-FFF2-40B4-BE49-F238E27FC236}">
                      <a16:creationId xmlns:a16="http://schemas.microsoft.com/office/drawing/2014/main" id="{39F82F5E-4CD2-3BB7-77BF-477D4F6F4759}"/>
                    </a:ext>
                  </a:extLst>
                </p14:cNvPr>
                <p14:cNvContentPartPr/>
                <p14:nvPr/>
              </p14:nvContentPartPr>
              <p14:xfrm>
                <a:off x="7737412" y="6107422"/>
                <a:ext cx="619200" cy="277560"/>
              </p14:xfrm>
            </p:contentPart>
          </mc:Choice>
          <mc:Fallback>
            <p:pic>
              <p:nvPicPr>
                <p:cNvPr id="218" name="Ink 217">
                  <a:extLst>
                    <a:ext uri="{FF2B5EF4-FFF2-40B4-BE49-F238E27FC236}">
                      <a16:creationId xmlns:a16="http://schemas.microsoft.com/office/drawing/2014/main" id="{39F82F5E-4CD2-3BB7-77BF-477D4F6F4759}"/>
                    </a:ext>
                  </a:extLst>
                </p:cNvPr>
                <p:cNvPicPr/>
                <p:nvPr/>
              </p:nvPicPr>
              <p:blipFill>
                <a:blip r:embed="rId353"/>
                <a:stretch>
                  <a:fillRect/>
                </a:stretch>
              </p:blipFill>
              <p:spPr>
                <a:xfrm>
                  <a:off x="7728772" y="6098782"/>
                  <a:ext cx="6368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9" name="Ink 218">
                  <a:extLst>
                    <a:ext uri="{FF2B5EF4-FFF2-40B4-BE49-F238E27FC236}">
                      <a16:creationId xmlns:a16="http://schemas.microsoft.com/office/drawing/2014/main" id="{71759487-2CB0-5C48-6F33-A8D4DE4D2CC3}"/>
                    </a:ext>
                  </a:extLst>
                </p14:cNvPr>
                <p14:cNvContentPartPr/>
                <p14:nvPr/>
              </p14:nvContentPartPr>
              <p14:xfrm>
                <a:off x="8430772" y="6197062"/>
                <a:ext cx="277200" cy="384120"/>
              </p14:xfrm>
            </p:contentPart>
          </mc:Choice>
          <mc:Fallback>
            <p:pic>
              <p:nvPicPr>
                <p:cNvPr id="219" name="Ink 218">
                  <a:extLst>
                    <a:ext uri="{FF2B5EF4-FFF2-40B4-BE49-F238E27FC236}">
                      <a16:creationId xmlns:a16="http://schemas.microsoft.com/office/drawing/2014/main" id="{71759487-2CB0-5C48-6F33-A8D4DE4D2CC3}"/>
                    </a:ext>
                  </a:extLst>
                </p:cNvPr>
                <p:cNvPicPr/>
                <p:nvPr/>
              </p:nvPicPr>
              <p:blipFill>
                <a:blip r:embed="rId355"/>
                <a:stretch>
                  <a:fillRect/>
                </a:stretch>
              </p:blipFill>
              <p:spPr>
                <a:xfrm>
                  <a:off x="8421772" y="6188422"/>
                  <a:ext cx="2948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0" name="Ink 219">
                  <a:extLst>
                    <a:ext uri="{FF2B5EF4-FFF2-40B4-BE49-F238E27FC236}">
                      <a16:creationId xmlns:a16="http://schemas.microsoft.com/office/drawing/2014/main" id="{BC043B17-7C75-40DB-C256-F106C396FE2B}"/>
                    </a:ext>
                  </a:extLst>
                </p14:cNvPr>
                <p14:cNvContentPartPr/>
                <p14:nvPr/>
              </p14:nvContentPartPr>
              <p14:xfrm>
                <a:off x="8719852" y="6181582"/>
                <a:ext cx="110880" cy="171360"/>
              </p14:xfrm>
            </p:contentPart>
          </mc:Choice>
          <mc:Fallback>
            <p:pic>
              <p:nvPicPr>
                <p:cNvPr id="220" name="Ink 219">
                  <a:extLst>
                    <a:ext uri="{FF2B5EF4-FFF2-40B4-BE49-F238E27FC236}">
                      <a16:creationId xmlns:a16="http://schemas.microsoft.com/office/drawing/2014/main" id="{BC043B17-7C75-40DB-C256-F106C396FE2B}"/>
                    </a:ext>
                  </a:extLst>
                </p:cNvPr>
                <p:cNvPicPr/>
                <p:nvPr/>
              </p:nvPicPr>
              <p:blipFill>
                <a:blip r:embed="rId357"/>
                <a:stretch>
                  <a:fillRect/>
                </a:stretch>
              </p:blipFill>
              <p:spPr>
                <a:xfrm>
                  <a:off x="8711212" y="6172582"/>
                  <a:ext cx="1285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1" name="Ink 220">
                  <a:extLst>
                    <a:ext uri="{FF2B5EF4-FFF2-40B4-BE49-F238E27FC236}">
                      <a16:creationId xmlns:a16="http://schemas.microsoft.com/office/drawing/2014/main" id="{03F69162-4A93-9557-54C8-780B6F9022EB}"/>
                    </a:ext>
                  </a:extLst>
                </p14:cNvPr>
                <p14:cNvContentPartPr/>
                <p14:nvPr/>
              </p14:nvContentPartPr>
              <p14:xfrm>
                <a:off x="8887612" y="6090142"/>
                <a:ext cx="204480" cy="251280"/>
              </p14:xfrm>
            </p:contentPart>
          </mc:Choice>
          <mc:Fallback>
            <p:pic>
              <p:nvPicPr>
                <p:cNvPr id="221" name="Ink 220">
                  <a:extLst>
                    <a:ext uri="{FF2B5EF4-FFF2-40B4-BE49-F238E27FC236}">
                      <a16:creationId xmlns:a16="http://schemas.microsoft.com/office/drawing/2014/main" id="{03F69162-4A93-9557-54C8-780B6F9022EB}"/>
                    </a:ext>
                  </a:extLst>
                </p:cNvPr>
                <p:cNvPicPr/>
                <p:nvPr/>
              </p:nvPicPr>
              <p:blipFill>
                <a:blip r:embed="rId359"/>
                <a:stretch>
                  <a:fillRect/>
                </a:stretch>
              </p:blipFill>
              <p:spPr>
                <a:xfrm>
                  <a:off x="8878612" y="6081502"/>
                  <a:ext cx="2221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3" name="Ink 222">
                  <a:extLst>
                    <a:ext uri="{FF2B5EF4-FFF2-40B4-BE49-F238E27FC236}">
                      <a16:creationId xmlns:a16="http://schemas.microsoft.com/office/drawing/2014/main" id="{D8EEB210-5F28-FDF0-4ED5-C45B0C479D54}"/>
                    </a:ext>
                  </a:extLst>
                </p14:cNvPr>
                <p14:cNvContentPartPr/>
                <p14:nvPr/>
              </p14:nvContentPartPr>
              <p14:xfrm>
                <a:off x="9181012" y="6016342"/>
                <a:ext cx="251280" cy="318960"/>
              </p14:xfrm>
            </p:contentPart>
          </mc:Choice>
          <mc:Fallback>
            <p:pic>
              <p:nvPicPr>
                <p:cNvPr id="223" name="Ink 222">
                  <a:extLst>
                    <a:ext uri="{FF2B5EF4-FFF2-40B4-BE49-F238E27FC236}">
                      <a16:creationId xmlns:a16="http://schemas.microsoft.com/office/drawing/2014/main" id="{D8EEB210-5F28-FDF0-4ED5-C45B0C479D54}"/>
                    </a:ext>
                  </a:extLst>
                </p:cNvPr>
                <p:cNvPicPr/>
                <p:nvPr/>
              </p:nvPicPr>
              <p:blipFill>
                <a:blip r:embed="rId361"/>
                <a:stretch>
                  <a:fillRect/>
                </a:stretch>
              </p:blipFill>
              <p:spPr>
                <a:xfrm>
                  <a:off x="9172372" y="6007702"/>
                  <a:ext cx="2689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4" name="Ink 223">
                  <a:extLst>
                    <a:ext uri="{FF2B5EF4-FFF2-40B4-BE49-F238E27FC236}">
                      <a16:creationId xmlns:a16="http://schemas.microsoft.com/office/drawing/2014/main" id="{757C608B-25D9-E20E-4F2F-7486FCE14716}"/>
                    </a:ext>
                  </a:extLst>
                </p14:cNvPr>
                <p14:cNvContentPartPr/>
                <p14:nvPr/>
              </p14:nvContentPartPr>
              <p14:xfrm>
                <a:off x="9409972" y="6166102"/>
                <a:ext cx="105840" cy="56520"/>
              </p14:xfrm>
            </p:contentPart>
          </mc:Choice>
          <mc:Fallback>
            <p:pic>
              <p:nvPicPr>
                <p:cNvPr id="224" name="Ink 223">
                  <a:extLst>
                    <a:ext uri="{FF2B5EF4-FFF2-40B4-BE49-F238E27FC236}">
                      <a16:creationId xmlns:a16="http://schemas.microsoft.com/office/drawing/2014/main" id="{757C608B-25D9-E20E-4F2F-7486FCE14716}"/>
                    </a:ext>
                  </a:extLst>
                </p:cNvPr>
                <p:cNvPicPr/>
                <p:nvPr/>
              </p:nvPicPr>
              <p:blipFill>
                <a:blip r:embed="rId363"/>
                <a:stretch>
                  <a:fillRect/>
                </a:stretch>
              </p:blipFill>
              <p:spPr>
                <a:xfrm>
                  <a:off x="9401332" y="6157462"/>
                  <a:ext cx="1234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5" name="Ink 224">
                  <a:extLst>
                    <a:ext uri="{FF2B5EF4-FFF2-40B4-BE49-F238E27FC236}">
                      <a16:creationId xmlns:a16="http://schemas.microsoft.com/office/drawing/2014/main" id="{D7D80EB9-731E-DD02-823E-9FF5F7D22A32}"/>
                    </a:ext>
                  </a:extLst>
                </p14:cNvPr>
                <p14:cNvContentPartPr/>
                <p14:nvPr/>
              </p14:nvContentPartPr>
              <p14:xfrm>
                <a:off x="7044412" y="6615742"/>
                <a:ext cx="2379960" cy="18360"/>
              </p14:xfrm>
            </p:contentPart>
          </mc:Choice>
          <mc:Fallback>
            <p:pic>
              <p:nvPicPr>
                <p:cNvPr id="225" name="Ink 224">
                  <a:extLst>
                    <a:ext uri="{FF2B5EF4-FFF2-40B4-BE49-F238E27FC236}">
                      <a16:creationId xmlns:a16="http://schemas.microsoft.com/office/drawing/2014/main" id="{D7D80EB9-731E-DD02-823E-9FF5F7D22A32}"/>
                    </a:ext>
                  </a:extLst>
                </p:cNvPr>
                <p:cNvPicPr/>
                <p:nvPr/>
              </p:nvPicPr>
              <p:blipFill>
                <a:blip r:embed="rId365"/>
                <a:stretch>
                  <a:fillRect/>
                </a:stretch>
              </p:blipFill>
              <p:spPr>
                <a:xfrm>
                  <a:off x="7035772" y="6606742"/>
                  <a:ext cx="23976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6" name="Ink 225">
                  <a:extLst>
                    <a:ext uri="{FF2B5EF4-FFF2-40B4-BE49-F238E27FC236}">
                      <a16:creationId xmlns:a16="http://schemas.microsoft.com/office/drawing/2014/main" id="{870F77BF-CB5B-56E0-CD80-01ADD7018E8C}"/>
                    </a:ext>
                  </a:extLst>
                </p14:cNvPr>
                <p14:cNvContentPartPr/>
                <p14:nvPr/>
              </p14:nvContentPartPr>
              <p14:xfrm>
                <a:off x="7976092" y="5973142"/>
                <a:ext cx="45360" cy="127440"/>
              </p14:xfrm>
            </p:contentPart>
          </mc:Choice>
          <mc:Fallback>
            <p:pic>
              <p:nvPicPr>
                <p:cNvPr id="226" name="Ink 225">
                  <a:extLst>
                    <a:ext uri="{FF2B5EF4-FFF2-40B4-BE49-F238E27FC236}">
                      <a16:creationId xmlns:a16="http://schemas.microsoft.com/office/drawing/2014/main" id="{870F77BF-CB5B-56E0-CD80-01ADD7018E8C}"/>
                    </a:ext>
                  </a:extLst>
                </p:cNvPr>
                <p:cNvPicPr/>
                <p:nvPr/>
              </p:nvPicPr>
              <p:blipFill>
                <a:blip r:embed="rId367"/>
                <a:stretch>
                  <a:fillRect/>
                </a:stretch>
              </p:blipFill>
              <p:spPr>
                <a:xfrm>
                  <a:off x="7967092" y="5964502"/>
                  <a:ext cx="630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8" name="Ink 227">
                  <a:extLst>
                    <a:ext uri="{FF2B5EF4-FFF2-40B4-BE49-F238E27FC236}">
                      <a16:creationId xmlns:a16="http://schemas.microsoft.com/office/drawing/2014/main" id="{EDEACC6A-CB19-AC76-B218-06E1ED33D3FF}"/>
                    </a:ext>
                  </a:extLst>
                </p14:cNvPr>
                <p14:cNvContentPartPr/>
                <p14:nvPr/>
              </p14:nvContentPartPr>
              <p14:xfrm>
                <a:off x="730732" y="4672102"/>
                <a:ext cx="85320" cy="59760"/>
              </p14:xfrm>
            </p:contentPart>
          </mc:Choice>
          <mc:Fallback>
            <p:pic>
              <p:nvPicPr>
                <p:cNvPr id="228" name="Ink 227">
                  <a:extLst>
                    <a:ext uri="{FF2B5EF4-FFF2-40B4-BE49-F238E27FC236}">
                      <a16:creationId xmlns:a16="http://schemas.microsoft.com/office/drawing/2014/main" id="{EDEACC6A-CB19-AC76-B218-06E1ED33D3FF}"/>
                    </a:ext>
                  </a:extLst>
                </p:cNvPr>
                <p:cNvPicPr/>
                <p:nvPr/>
              </p:nvPicPr>
              <p:blipFill>
                <a:blip r:embed="rId369"/>
                <a:stretch>
                  <a:fillRect/>
                </a:stretch>
              </p:blipFill>
              <p:spPr>
                <a:xfrm>
                  <a:off x="721732" y="4663102"/>
                  <a:ext cx="1029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9" name="Ink 228">
                  <a:extLst>
                    <a:ext uri="{FF2B5EF4-FFF2-40B4-BE49-F238E27FC236}">
                      <a16:creationId xmlns:a16="http://schemas.microsoft.com/office/drawing/2014/main" id="{9DC876F6-64F7-3C59-C928-D5E71EDE83BE}"/>
                    </a:ext>
                  </a:extLst>
                </p14:cNvPr>
                <p14:cNvContentPartPr/>
                <p14:nvPr/>
              </p14:nvContentPartPr>
              <p14:xfrm>
                <a:off x="674212" y="4768222"/>
                <a:ext cx="189000" cy="34920"/>
              </p14:xfrm>
            </p:contentPart>
          </mc:Choice>
          <mc:Fallback>
            <p:pic>
              <p:nvPicPr>
                <p:cNvPr id="229" name="Ink 228">
                  <a:extLst>
                    <a:ext uri="{FF2B5EF4-FFF2-40B4-BE49-F238E27FC236}">
                      <a16:creationId xmlns:a16="http://schemas.microsoft.com/office/drawing/2014/main" id="{9DC876F6-64F7-3C59-C928-D5E71EDE83BE}"/>
                    </a:ext>
                  </a:extLst>
                </p:cNvPr>
                <p:cNvPicPr/>
                <p:nvPr/>
              </p:nvPicPr>
              <p:blipFill>
                <a:blip r:embed="rId371"/>
                <a:stretch>
                  <a:fillRect/>
                </a:stretch>
              </p:blipFill>
              <p:spPr>
                <a:xfrm>
                  <a:off x="665572" y="4759222"/>
                  <a:ext cx="206640" cy="52560"/>
                </a:xfrm>
                <a:prstGeom prst="rect">
                  <a:avLst/>
                </a:prstGeom>
              </p:spPr>
            </p:pic>
          </mc:Fallback>
        </mc:AlternateContent>
      </p:grpSp>
    </p:spTree>
    <p:extLst>
      <p:ext uri="{BB962C8B-B14F-4D97-AF65-F5344CB8AC3E}">
        <p14:creationId xmlns:p14="http://schemas.microsoft.com/office/powerpoint/2010/main" val="281467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1855</TotalTime>
  <Words>1382</Words>
  <Application>Microsoft Office PowerPoint</Application>
  <PresentationFormat>Custom</PresentationFormat>
  <Paragraphs>146</Paragraphs>
  <Slides>14</Slides>
  <Notes>10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14</vt:i4>
      </vt:variant>
    </vt:vector>
  </HeadingPairs>
  <TitlesOfParts>
    <vt:vector size="29" baseType="lpstr">
      <vt:lpstr>Arial Black</vt:lpstr>
      <vt:lpstr>Cooper Black</vt:lpstr>
      <vt:lpstr>Segoe UI Light</vt:lpstr>
      <vt:lpstr>Cambria</vt:lpstr>
      <vt:lpstr>Meiryo</vt:lpstr>
      <vt:lpstr>Quattrocento Sans</vt:lpstr>
      <vt:lpstr>Segoe UI</vt:lpstr>
      <vt:lpstr>Calibri</vt:lpstr>
      <vt:lpstr>Arial</vt:lpstr>
      <vt:lpstr>Corben</vt:lpstr>
      <vt:lpstr>Open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80</cp:revision>
  <dcterms:created xsi:type="dcterms:W3CDTF">2023-10-03T21:33:12Z</dcterms:created>
  <dcterms:modified xsi:type="dcterms:W3CDTF">2024-12-06T07:52:55Z</dcterms:modified>
</cp:coreProperties>
</file>